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81" r:id="rId5"/>
    <p:sldId id="267" r:id="rId6"/>
    <p:sldId id="271" r:id="rId7"/>
    <p:sldId id="270" r:id="rId8"/>
    <p:sldId id="272" r:id="rId9"/>
    <p:sldId id="282" r:id="rId10"/>
    <p:sldId id="283" r:id="rId11"/>
    <p:sldId id="284" r:id="rId12"/>
    <p:sldId id="285" r:id="rId13"/>
    <p:sldId id="265" r:id="rId14"/>
    <p:sldId id="28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98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4EB268-31DB-4642-8283-6CA9B87554B5}" type="doc">
      <dgm:prSet loTypeId="urn:microsoft.com/office/officeart/2005/8/layout/hList9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k-SK"/>
        </a:p>
      </dgm:t>
    </dgm:pt>
    <dgm:pt modelId="{1843D597-98C4-452E-8E57-5959BE62F16F}">
      <dgm:prSet phldrT="[Text]" custT="1"/>
      <dgm:spPr/>
      <dgm:t>
        <a:bodyPr/>
        <a:lstStyle/>
        <a:p>
          <a:r>
            <a:rPr lang="sk-SK" sz="2000" b="1" dirty="0" smtClean="0">
              <a:latin typeface="Georgia" panose="02040502050405020303" pitchFamily="18" charset="0"/>
            </a:rPr>
            <a:t>+</a:t>
          </a:r>
          <a:endParaRPr lang="sk-SK" sz="2000" b="1" dirty="0">
            <a:latin typeface="Georgia" panose="02040502050405020303" pitchFamily="18" charset="0"/>
          </a:endParaRPr>
        </a:p>
      </dgm:t>
    </dgm:pt>
    <dgm:pt modelId="{758FFFE8-EC6E-4A1C-A3CF-F831A9B3A0C4}" type="parTrans" cxnId="{E95C6A07-40EB-4D3A-95BB-85ED728F4876}">
      <dgm:prSet/>
      <dgm:spPr/>
      <dgm:t>
        <a:bodyPr/>
        <a:lstStyle/>
        <a:p>
          <a:endParaRPr lang="sk-SK"/>
        </a:p>
      </dgm:t>
    </dgm:pt>
    <dgm:pt modelId="{3985E8DD-7919-4070-884F-0D66A91D29F5}" type="sibTrans" cxnId="{E95C6A07-40EB-4D3A-95BB-85ED728F4876}">
      <dgm:prSet/>
      <dgm:spPr/>
      <dgm:t>
        <a:bodyPr/>
        <a:lstStyle/>
        <a:p>
          <a:endParaRPr lang="sk-SK"/>
        </a:p>
      </dgm:t>
    </dgm:pt>
    <dgm:pt modelId="{4E9F1912-CE03-4379-9A1B-A1C7F4153984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Zrealizované školenia</a:t>
          </a:r>
          <a:endParaRPr lang="sk-SK" sz="1200" dirty="0">
            <a:latin typeface="Georgia" panose="02040502050405020303" pitchFamily="18" charset="0"/>
          </a:endParaRPr>
        </a:p>
      </dgm:t>
    </dgm:pt>
    <dgm:pt modelId="{68E4D385-5DE0-4F74-8475-946CA4E8C33D}" type="parTrans" cxnId="{564383AB-8E89-43CA-BD44-267F621F3B01}">
      <dgm:prSet/>
      <dgm:spPr/>
      <dgm:t>
        <a:bodyPr/>
        <a:lstStyle/>
        <a:p>
          <a:endParaRPr lang="sk-SK"/>
        </a:p>
      </dgm:t>
    </dgm:pt>
    <dgm:pt modelId="{D1BB6DE9-5952-4930-909A-BC74F975E93B}" type="sibTrans" cxnId="{564383AB-8E89-43CA-BD44-267F621F3B01}">
      <dgm:prSet/>
      <dgm:spPr/>
      <dgm:t>
        <a:bodyPr/>
        <a:lstStyle/>
        <a:p>
          <a:endParaRPr lang="sk-SK"/>
        </a:p>
      </dgm:t>
    </dgm:pt>
    <dgm:pt modelId="{82BA0CEF-9126-47CC-AD2A-EF164A7F1FEF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Identifikácia nevhodných politík</a:t>
          </a:r>
          <a:endParaRPr lang="sk-SK" sz="1200" dirty="0">
            <a:latin typeface="Georgia" panose="02040502050405020303" pitchFamily="18" charset="0"/>
          </a:endParaRPr>
        </a:p>
      </dgm:t>
    </dgm:pt>
    <dgm:pt modelId="{C21AAF61-14BA-4F5D-91FF-44A9A03CE2AA}" type="parTrans" cxnId="{CAA0D4F2-777E-43C0-8666-1AAB568EFF97}">
      <dgm:prSet/>
      <dgm:spPr/>
      <dgm:t>
        <a:bodyPr/>
        <a:lstStyle/>
        <a:p>
          <a:endParaRPr lang="sk-SK"/>
        </a:p>
      </dgm:t>
    </dgm:pt>
    <dgm:pt modelId="{34614F5F-91B1-4D2B-B597-0E2843EC3CA8}" type="sibTrans" cxnId="{CAA0D4F2-777E-43C0-8666-1AAB568EFF97}">
      <dgm:prSet/>
      <dgm:spPr/>
      <dgm:t>
        <a:bodyPr/>
        <a:lstStyle/>
        <a:p>
          <a:endParaRPr lang="sk-SK"/>
        </a:p>
      </dgm:t>
    </dgm:pt>
    <dgm:pt modelId="{E72AF9BE-7AFB-44E9-AB55-D5B0C67566BA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Nízky počet vyškolených ľudí</a:t>
          </a:r>
          <a:endParaRPr lang="sk-SK" sz="1200" dirty="0" smtClean="0">
            <a:latin typeface="Georgia" panose="02040502050405020303" pitchFamily="18" charset="0"/>
          </a:endParaRPr>
        </a:p>
      </dgm:t>
    </dgm:pt>
    <dgm:pt modelId="{2AE6AC1A-EAD3-4D00-8261-150A01693574}" type="parTrans" cxnId="{6133B5A6-DF79-4A31-B052-4E58E79F8DA9}">
      <dgm:prSet/>
      <dgm:spPr/>
      <dgm:t>
        <a:bodyPr/>
        <a:lstStyle/>
        <a:p>
          <a:endParaRPr lang="sk-SK"/>
        </a:p>
      </dgm:t>
    </dgm:pt>
    <dgm:pt modelId="{1CED7268-DA01-4464-8800-B085EF098204}" type="sibTrans" cxnId="{6133B5A6-DF79-4A31-B052-4E58E79F8DA9}">
      <dgm:prSet/>
      <dgm:spPr/>
      <dgm:t>
        <a:bodyPr/>
        <a:lstStyle/>
        <a:p>
          <a:endParaRPr lang="sk-SK"/>
        </a:p>
      </dgm:t>
    </dgm:pt>
    <dgm:pt modelId="{C4EB1D52-B86F-400C-84A2-DD161BFADC02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Výmena skúseností</a:t>
          </a:r>
          <a:endParaRPr lang="sk-SK" sz="1200" dirty="0">
            <a:latin typeface="Georgia" panose="02040502050405020303" pitchFamily="18" charset="0"/>
          </a:endParaRPr>
        </a:p>
      </dgm:t>
    </dgm:pt>
    <dgm:pt modelId="{8D8678F5-5ABD-4988-8F48-38AACD4B784E}" type="sibTrans" cxnId="{9E1E96C9-ABDF-4D65-AD02-C069104CCA51}">
      <dgm:prSet/>
      <dgm:spPr/>
      <dgm:t>
        <a:bodyPr/>
        <a:lstStyle/>
        <a:p>
          <a:endParaRPr lang="sk-SK"/>
        </a:p>
      </dgm:t>
    </dgm:pt>
    <dgm:pt modelId="{89936D21-1A4A-4C3F-868D-276171809F91}" type="parTrans" cxnId="{9E1E96C9-ABDF-4D65-AD02-C069104CCA51}">
      <dgm:prSet/>
      <dgm:spPr/>
      <dgm:t>
        <a:bodyPr/>
        <a:lstStyle/>
        <a:p>
          <a:endParaRPr lang="sk-SK"/>
        </a:p>
      </dgm:t>
    </dgm:pt>
    <dgm:pt modelId="{F5C5BB3A-F9FF-47E1-BCAC-D50B192B46B6}">
      <dgm:prSet phldrT="[Text]" custT="1"/>
      <dgm:spPr/>
      <dgm:t>
        <a:bodyPr/>
        <a:lstStyle/>
        <a:p>
          <a:r>
            <a:rPr lang="sk-SK" sz="2000" dirty="0" smtClean="0">
              <a:latin typeface="Georgia" panose="02040502050405020303" pitchFamily="18" charset="0"/>
            </a:rPr>
            <a:t>-</a:t>
          </a:r>
          <a:endParaRPr lang="sk-SK" sz="2000" dirty="0">
            <a:latin typeface="Georgia" panose="02040502050405020303" pitchFamily="18" charset="0"/>
          </a:endParaRPr>
        </a:p>
      </dgm:t>
    </dgm:pt>
    <dgm:pt modelId="{AFD4A6AE-BA57-464C-9DA6-6D6BDB17A6EF}" type="sibTrans" cxnId="{A895DDF8-5163-4534-A0CC-D29BDFAA0BE7}">
      <dgm:prSet/>
      <dgm:spPr/>
      <dgm:t>
        <a:bodyPr/>
        <a:lstStyle/>
        <a:p>
          <a:endParaRPr lang="sk-SK"/>
        </a:p>
      </dgm:t>
    </dgm:pt>
    <dgm:pt modelId="{60BF8CFF-0E04-4F19-98D8-EB20118C773A}" type="parTrans" cxnId="{A895DDF8-5163-4534-A0CC-D29BDFAA0BE7}">
      <dgm:prSet/>
      <dgm:spPr/>
      <dgm:t>
        <a:bodyPr/>
        <a:lstStyle/>
        <a:p>
          <a:endParaRPr lang="sk-SK"/>
        </a:p>
      </dgm:t>
    </dgm:pt>
    <dgm:pt modelId="{F9B72D42-2554-4089-8F7A-B12FDE65ECBB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Nedostatočná motivácia</a:t>
          </a:r>
          <a:endParaRPr lang="sk-SK" sz="1200" dirty="0" smtClean="0">
            <a:latin typeface="Georgia" panose="02040502050405020303" pitchFamily="18" charset="0"/>
          </a:endParaRPr>
        </a:p>
      </dgm:t>
    </dgm:pt>
    <dgm:pt modelId="{62364835-C85B-4CBB-A769-8B577B8B5F55}" type="parTrans" cxnId="{00B36FF1-19A6-49E6-AE3D-203BFECACB12}">
      <dgm:prSet/>
      <dgm:spPr/>
      <dgm:t>
        <a:bodyPr/>
        <a:lstStyle/>
        <a:p>
          <a:endParaRPr lang="sk-SK"/>
        </a:p>
      </dgm:t>
    </dgm:pt>
    <dgm:pt modelId="{CB3EB682-8D3E-454C-94DE-1FF1F8360B33}" type="sibTrans" cxnId="{00B36FF1-19A6-49E6-AE3D-203BFECACB12}">
      <dgm:prSet/>
      <dgm:spPr/>
      <dgm:t>
        <a:bodyPr/>
        <a:lstStyle/>
        <a:p>
          <a:endParaRPr lang="sk-SK"/>
        </a:p>
      </dgm:t>
    </dgm:pt>
    <dgm:pt modelId="{E8FF84E9-4C2C-4FC5-881B-9ACBFBFB4F3D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ÚSV ROS nezasahoval do participatívnych procesov</a:t>
          </a:r>
          <a:endParaRPr lang="sk-SK" sz="1200" dirty="0" smtClean="0">
            <a:latin typeface="Georgia" panose="02040502050405020303" pitchFamily="18" charset="0"/>
          </a:endParaRPr>
        </a:p>
      </dgm:t>
    </dgm:pt>
    <dgm:pt modelId="{2F8916A2-8460-4C53-B81D-56691115FC7E}" type="parTrans" cxnId="{1E54A44C-4705-49E1-A582-406BEF6B12E3}">
      <dgm:prSet/>
      <dgm:spPr/>
      <dgm:t>
        <a:bodyPr/>
        <a:lstStyle/>
        <a:p>
          <a:endParaRPr lang="sk-SK"/>
        </a:p>
      </dgm:t>
    </dgm:pt>
    <dgm:pt modelId="{0CDDC37C-D194-4E86-83CF-5089978E42F5}" type="sibTrans" cxnId="{1E54A44C-4705-49E1-A582-406BEF6B12E3}">
      <dgm:prSet/>
      <dgm:spPr/>
      <dgm:t>
        <a:bodyPr/>
        <a:lstStyle/>
        <a:p>
          <a:endParaRPr lang="sk-SK"/>
        </a:p>
      </dgm:t>
    </dgm:pt>
    <dgm:pt modelId="{4EBD4F13-349D-4940-9790-FB1B6397B123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Vytvorenie metodiky</a:t>
          </a:r>
          <a:endParaRPr lang="sk-SK" sz="1200" dirty="0">
            <a:latin typeface="Georgia" panose="02040502050405020303" pitchFamily="18" charset="0"/>
          </a:endParaRPr>
        </a:p>
      </dgm:t>
    </dgm:pt>
    <dgm:pt modelId="{9AD0C94B-EC7A-4B1C-AB62-F7DB6BEC888B}" type="parTrans" cxnId="{E74A81CF-4971-4471-BDF6-12F334184473}">
      <dgm:prSet/>
      <dgm:spPr/>
      <dgm:t>
        <a:bodyPr/>
        <a:lstStyle/>
        <a:p>
          <a:endParaRPr lang="sk-SK"/>
        </a:p>
      </dgm:t>
    </dgm:pt>
    <dgm:pt modelId="{16926802-0FF9-46B3-830C-20B1DE51C2D1}" type="sibTrans" cxnId="{E74A81CF-4971-4471-BDF6-12F334184473}">
      <dgm:prSet/>
      <dgm:spPr/>
      <dgm:t>
        <a:bodyPr/>
        <a:lstStyle/>
        <a:p>
          <a:endParaRPr lang="sk-SK"/>
        </a:p>
      </dgm:t>
    </dgm:pt>
    <dgm:pt modelId="{752DA0D6-6113-44F4-BF9F-38FDF433A06B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Istý druh participácie prítomný na každom rezorte</a:t>
          </a:r>
          <a:endParaRPr lang="sk-SK" sz="1200" dirty="0">
            <a:latin typeface="Georgia" panose="02040502050405020303" pitchFamily="18" charset="0"/>
          </a:endParaRPr>
        </a:p>
      </dgm:t>
    </dgm:pt>
    <dgm:pt modelId="{1F990A5E-FCAA-4679-B4ED-6AE749970C8C}" type="parTrans" cxnId="{FCB09013-CC3E-4712-ACF2-201C7C1C5D54}">
      <dgm:prSet/>
      <dgm:spPr/>
      <dgm:t>
        <a:bodyPr/>
        <a:lstStyle/>
        <a:p>
          <a:endParaRPr lang="sk-SK"/>
        </a:p>
      </dgm:t>
    </dgm:pt>
    <dgm:pt modelId="{81E96FB1-C59B-4F47-9155-DF34E6964FFA}" type="sibTrans" cxnId="{FCB09013-CC3E-4712-ACF2-201C7C1C5D54}">
      <dgm:prSet/>
      <dgm:spPr/>
      <dgm:t>
        <a:bodyPr/>
        <a:lstStyle/>
        <a:p>
          <a:endParaRPr lang="sk-SK"/>
        </a:p>
      </dgm:t>
    </dgm:pt>
    <dgm:pt modelId="{308855D3-07AA-4A3D-81D0-3278541EA5F4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Budovanie vzťahov</a:t>
          </a:r>
          <a:endParaRPr lang="sk-SK" sz="1200" dirty="0">
            <a:latin typeface="Georgia" panose="02040502050405020303" pitchFamily="18" charset="0"/>
          </a:endParaRPr>
        </a:p>
      </dgm:t>
    </dgm:pt>
    <dgm:pt modelId="{44741C63-4ABA-474B-9C96-F8570869A3B5}" type="parTrans" cxnId="{014828FE-244D-4A78-85F8-8A917E4AA8CC}">
      <dgm:prSet/>
      <dgm:spPr/>
      <dgm:t>
        <a:bodyPr/>
        <a:lstStyle/>
        <a:p>
          <a:endParaRPr lang="sk-SK"/>
        </a:p>
      </dgm:t>
    </dgm:pt>
    <dgm:pt modelId="{24C305B3-42C5-4015-A27A-8AB23FA9030B}" type="sibTrans" cxnId="{014828FE-244D-4A78-85F8-8A917E4AA8CC}">
      <dgm:prSet/>
      <dgm:spPr/>
      <dgm:t>
        <a:bodyPr/>
        <a:lstStyle/>
        <a:p>
          <a:endParaRPr lang="sk-SK"/>
        </a:p>
      </dgm:t>
    </dgm:pt>
    <dgm:pt modelId="{06BF6685-D8F6-48F5-9CF3-18CC6C8CB274}">
      <dgm:prSet phldrT="[Text]" custT="1"/>
      <dgm:spPr/>
      <dgm:t>
        <a:bodyPr/>
        <a:lstStyle/>
        <a:p>
          <a:r>
            <a:rPr lang="sk-SK" sz="1200" dirty="0" smtClean="0">
              <a:latin typeface="Georgia" panose="02040502050405020303" pitchFamily="18" charset="0"/>
            </a:rPr>
            <a:t>Pochopenie potrieb zainteresovaných skupín</a:t>
          </a:r>
          <a:endParaRPr lang="sk-SK" sz="1200" dirty="0">
            <a:latin typeface="Georgia" panose="02040502050405020303" pitchFamily="18" charset="0"/>
          </a:endParaRPr>
        </a:p>
      </dgm:t>
    </dgm:pt>
    <dgm:pt modelId="{5D7E6112-7A40-41C0-9D7F-37924C8FB46A}" type="parTrans" cxnId="{7220894C-BB16-4837-884B-58DAC887D9D4}">
      <dgm:prSet/>
      <dgm:spPr/>
      <dgm:t>
        <a:bodyPr/>
        <a:lstStyle/>
        <a:p>
          <a:endParaRPr lang="sk-SK"/>
        </a:p>
      </dgm:t>
    </dgm:pt>
    <dgm:pt modelId="{5C3B2321-4850-429B-8E7E-B542F80C846C}" type="sibTrans" cxnId="{7220894C-BB16-4837-884B-58DAC887D9D4}">
      <dgm:prSet/>
      <dgm:spPr/>
      <dgm:t>
        <a:bodyPr/>
        <a:lstStyle/>
        <a:p>
          <a:endParaRPr lang="sk-SK"/>
        </a:p>
      </dgm:t>
    </dgm:pt>
    <dgm:pt modelId="{ACC25F5B-94C9-4595-A020-CBC4FDD4F4B8}" type="pres">
      <dgm:prSet presAssocID="{F74EB268-31DB-4642-8283-6CA9B87554B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sk-SK"/>
        </a:p>
      </dgm:t>
    </dgm:pt>
    <dgm:pt modelId="{9EF84716-E525-4056-92D3-7CFD56BDD5FD}" type="pres">
      <dgm:prSet presAssocID="{1843D597-98C4-452E-8E57-5959BE62F16F}" presName="posSpace" presStyleCnt="0"/>
      <dgm:spPr/>
    </dgm:pt>
    <dgm:pt modelId="{2E08C345-3B8F-481E-94D6-8359AB590631}" type="pres">
      <dgm:prSet presAssocID="{1843D597-98C4-452E-8E57-5959BE62F16F}" presName="vertFlow" presStyleCnt="0"/>
      <dgm:spPr/>
    </dgm:pt>
    <dgm:pt modelId="{8E75D43E-311B-4397-8E24-FA0D5FF43506}" type="pres">
      <dgm:prSet presAssocID="{1843D597-98C4-452E-8E57-5959BE62F16F}" presName="topSpace" presStyleCnt="0"/>
      <dgm:spPr/>
    </dgm:pt>
    <dgm:pt modelId="{FB9AD5D0-5481-4103-9F88-64273F1BF5DD}" type="pres">
      <dgm:prSet presAssocID="{1843D597-98C4-452E-8E57-5959BE62F16F}" presName="firstComp" presStyleCnt="0"/>
      <dgm:spPr/>
    </dgm:pt>
    <dgm:pt modelId="{C7D3A5FD-E3A4-40BA-AB55-EC083EC4A8AC}" type="pres">
      <dgm:prSet presAssocID="{1843D597-98C4-452E-8E57-5959BE62F16F}" presName="firstChild" presStyleLbl="bgAccFollowNode1" presStyleIdx="0" presStyleCnt="10" custScaleX="197478" custScaleY="161836"/>
      <dgm:spPr/>
      <dgm:t>
        <a:bodyPr/>
        <a:lstStyle/>
        <a:p>
          <a:endParaRPr lang="sk-SK"/>
        </a:p>
      </dgm:t>
    </dgm:pt>
    <dgm:pt modelId="{5E5D8CBB-B7BE-4A41-BEFD-04D94F3540DA}" type="pres">
      <dgm:prSet presAssocID="{1843D597-98C4-452E-8E57-5959BE62F16F}" presName="firstChildTx" presStyleLbl="bgAccFollowNode1" presStyleIdx="0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6A18FAC2-0A3B-47F2-8C49-BAEA62E02E29}" type="pres">
      <dgm:prSet presAssocID="{C4EB1D52-B86F-400C-84A2-DD161BFADC02}" presName="comp" presStyleCnt="0"/>
      <dgm:spPr/>
    </dgm:pt>
    <dgm:pt modelId="{08332DDF-933F-4E8B-8831-0046308AA7D7}" type="pres">
      <dgm:prSet presAssocID="{C4EB1D52-B86F-400C-84A2-DD161BFADC02}" presName="child" presStyleLbl="bgAccFollowNode1" presStyleIdx="1" presStyleCnt="10" custScaleX="197478" custScaleY="161836"/>
      <dgm:spPr/>
      <dgm:t>
        <a:bodyPr/>
        <a:lstStyle/>
        <a:p>
          <a:endParaRPr lang="sk-SK"/>
        </a:p>
      </dgm:t>
    </dgm:pt>
    <dgm:pt modelId="{8376BC9A-7C10-4936-85A7-692150DC8AF1}" type="pres">
      <dgm:prSet presAssocID="{C4EB1D52-B86F-400C-84A2-DD161BFADC02}" presName="childTx" presStyleLbl="bgAccFollowNode1" presStyleIdx="1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87E11392-A761-44AB-B9F8-F0576340F5CB}" type="pres">
      <dgm:prSet presAssocID="{752DA0D6-6113-44F4-BF9F-38FDF433A06B}" presName="comp" presStyleCnt="0"/>
      <dgm:spPr/>
    </dgm:pt>
    <dgm:pt modelId="{87269AE0-2668-4BE8-8761-BCA10D1D502A}" type="pres">
      <dgm:prSet presAssocID="{752DA0D6-6113-44F4-BF9F-38FDF433A06B}" presName="child" presStyleLbl="bgAccFollowNode1" presStyleIdx="2" presStyleCnt="10" custScaleX="193914" custScaleY="148048"/>
      <dgm:spPr/>
      <dgm:t>
        <a:bodyPr/>
        <a:lstStyle/>
        <a:p>
          <a:endParaRPr lang="sk-SK"/>
        </a:p>
      </dgm:t>
    </dgm:pt>
    <dgm:pt modelId="{204CAFE3-4037-4439-BE79-3A192EA74DAA}" type="pres">
      <dgm:prSet presAssocID="{752DA0D6-6113-44F4-BF9F-38FDF433A06B}" presName="childTx" presStyleLbl="bgAccFollowNode1" presStyleIdx="2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69C9519-FE11-446F-9530-BF318BFE5C2D}" type="pres">
      <dgm:prSet presAssocID="{4EBD4F13-349D-4940-9790-FB1B6397B123}" presName="comp" presStyleCnt="0"/>
      <dgm:spPr/>
    </dgm:pt>
    <dgm:pt modelId="{2BE4A313-6FD4-4EEF-B8DA-9D95CAE50318}" type="pres">
      <dgm:prSet presAssocID="{4EBD4F13-349D-4940-9790-FB1B6397B123}" presName="child" presStyleLbl="bgAccFollowNode1" presStyleIdx="3" presStyleCnt="10" custScaleX="195904" custScaleY="161836"/>
      <dgm:spPr/>
      <dgm:t>
        <a:bodyPr/>
        <a:lstStyle/>
        <a:p>
          <a:endParaRPr lang="sk-SK"/>
        </a:p>
      </dgm:t>
    </dgm:pt>
    <dgm:pt modelId="{3BBB5848-AE23-49F1-BC6C-17CB49E551A7}" type="pres">
      <dgm:prSet presAssocID="{4EBD4F13-349D-4940-9790-FB1B6397B123}" presName="childTx" presStyleLbl="bgAccFollowNode1" presStyleIdx="3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C97A781-EF09-43E8-B237-064481B5F619}" type="pres">
      <dgm:prSet presAssocID="{308855D3-07AA-4A3D-81D0-3278541EA5F4}" presName="comp" presStyleCnt="0"/>
      <dgm:spPr/>
    </dgm:pt>
    <dgm:pt modelId="{0416653B-1E0A-4ECF-8DE9-61C5BCFF7D2F}" type="pres">
      <dgm:prSet presAssocID="{308855D3-07AA-4A3D-81D0-3278541EA5F4}" presName="child" presStyleLbl="bgAccFollowNode1" presStyleIdx="4" presStyleCnt="10" custScaleX="195904"/>
      <dgm:spPr/>
      <dgm:t>
        <a:bodyPr/>
        <a:lstStyle/>
        <a:p>
          <a:endParaRPr lang="sk-SK"/>
        </a:p>
      </dgm:t>
    </dgm:pt>
    <dgm:pt modelId="{67BCACC8-77C5-4003-839E-B907EAAB1220}" type="pres">
      <dgm:prSet presAssocID="{308855D3-07AA-4A3D-81D0-3278541EA5F4}" presName="childTx" presStyleLbl="bgAccFollowNode1" presStyleIdx="4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E8A02BC2-CEB7-4CCF-B67D-05756E7663DC}" type="pres">
      <dgm:prSet presAssocID="{06BF6685-D8F6-48F5-9CF3-18CC6C8CB274}" presName="comp" presStyleCnt="0"/>
      <dgm:spPr/>
    </dgm:pt>
    <dgm:pt modelId="{AAECFAEA-1B7E-40E8-AB33-62A7DD5F0D81}" type="pres">
      <dgm:prSet presAssocID="{06BF6685-D8F6-48F5-9CF3-18CC6C8CB274}" presName="child" presStyleLbl="bgAccFollowNode1" presStyleIdx="5" presStyleCnt="10" custScaleX="195904"/>
      <dgm:spPr/>
      <dgm:t>
        <a:bodyPr/>
        <a:lstStyle/>
        <a:p>
          <a:endParaRPr lang="sk-SK"/>
        </a:p>
      </dgm:t>
    </dgm:pt>
    <dgm:pt modelId="{EE345164-44EC-4D8C-9306-A3CDA67F6761}" type="pres">
      <dgm:prSet presAssocID="{06BF6685-D8F6-48F5-9CF3-18CC6C8CB274}" presName="childTx" presStyleLbl="bgAccFollowNode1" presStyleIdx="5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A4B41CEF-C99F-4AFD-93D0-22F7E875A926}" type="pres">
      <dgm:prSet presAssocID="{1843D597-98C4-452E-8E57-5959BE62F16F}" presName="negSpace" presStyleCnt="0"/>
      <dgm:spPr/>
    </dgm:pt>
    <dgm:pt modelId="{A58F86A2-A18A-46D9-81E8-2A1043507F26}" type="pres">
      <dgm:prSet presAssocID="{1843D597-98C4-452E-8E57-5959BE62F16F}" presName="circle" presStyleLbl="node1" presStyleIdx="0" presStyleCnt="2" custScaleX="197478" custScaleY="161836" custLinFactX="-200000" custLinFactNeighborX="-205096" custLinFactNeighborY="-477"/>
      <dgm:spPr/>
      <dgm:t>
        <a:bodyPr/>
        <a:lstStyle/>
        <a:p>
          <a:endParaRPr lang="sk-SK"/>
        </a:p>
      </dgm:t>
    </dgm:pt>
    <dgm:pt modelId="{9714749B-0E04-4D17-B015-FB45289AFAE2}" type="pres">
      <dgm:prSet presAssocID="{3985E8DD-7919-4070-884F-0D66A91D29F5}" presName="transSpace" presStyleCnt="0"/>
      <dgm:spPr/>
    </dgm:pt>
    <dgm:pt modelId="{BB2D05D0-1F31-4D55-AC59-71C84CADA566}" type="pres">
      <dgm:prSet presAssocID="{F5C5BB3A-F9FF-47E1-BCAC-D50B192B46B6}" presName="posSpace" presStyleCnt="0"/>
      <dgm:spPr/>
    </dgm:pt>
    <dgm:pt modelId="{2FFACFB6-CDF4-4639-B17D-66D981058A72}" type="pres">
      <dgm:prSet presAssocID="{F5C5BB3A-F9FF-47E1-BCAC-D50B192B46B6}" presName="vertFlow" presStyleCnt="0"/>
      <dgm:spPr/>
    </dgm:pt>
    <dgm:pt modelId="{D3FE0B6D-7581-4C9A-BF7F-9EEF1F3BAC35}" type="pres">
      <dgm:prSet presAssocID="{F5C5BB3A-F9FF-47E1-BCAC-D50B192B46B6}" presName="topSpace" presStyleCnt="0"/>
      <dgm:spPr/>
    </dgm:pt>
    <dgm:pt modelId="{28EBDCE0-46DB-438F-B668-637F19F12D29}" type="pres">
      <dgm:prSet presAssocID="{F5C5BB3A-F9FF-47E1-BCAC-D50B192B46B6}" presName="firstComp" presStyleCnt="0"/>
      <dgm:spPr/>
    </dgm:pt>
    <dgm:pt modelId="{F6F5A3C5-0456-4FDF-A65B-C5A77C3EF6B2}" type="pres">
      <dgm:prSet presAssocID="{F5C5BB3A-F9FF-47E1-BCAC-D50B192B46B6}" presName="firstChild" presStyleLbl="bgAccFollowNode1" presStyleIdx="6" presStyleCnt="10" custScaleX="197478" custScaleY="161836"/>
      <dgm:spPr/>
      <dgm:t>
        <a:bodyPr/>
        <a:lstStyle/>
        <a:p>
          <a:endParaRPr lang="sk-SK"/>
        </a:p>
      </dgm:t>
    </dgm:pt>
    <dgm:pt modelId="{A3020C7E-91F1-4780-9DFE-4EE11768218A}" type="pres">
      <dgm:prSet presAssocID="{F5C5BB3A-F9FF-47E1-BCAC-D50B192B46B6}" presName="firstChildTx" presStyleLbl="bgAccFollowNode1" presStyleIdx="6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D272BD3-87D7-472B-AC8E-A60133A90022}" type="pres">
      <dgm:prSet presAssocID="{E72AF9BE-7AFB-44E9-AB55-D5B0C67566BA}" presName="comp" presStyleCnt="0"/>
      <dgm:spPr/>
    </dgm:pt>
    <dgm:pt modelId="{FA473FB3-B3DF-4EB0-880B-4937682248B7}" type="pres">
      <dgm:prSet presAssocID="{E72AF9BE-7AFB-44E9-AB55-D5B0C67566BA}" presName="child" presStyleLbl="bgAccFollowNode1" presStyleIdx="7" presStyleCnt="10" custScaleX="197478" custScaleY="161836"/>
      <dgm:spPr/>
      <dgm:t>
        <a:bodyPr/>
        <a:lstStyle/>
        <a:p>
          <a:endParaRPr lang="sk-SK"/>
        </a:p>
      </dgm:t>
    </dgm:pt>
    <dgm:pt modelId="{37E4B20C-5BBF-4D87-8287-B79D4723A487}" type="pres">
      <dgm:prSet presAssocID="{E72AF9BE-7AFB-44E9-AB55-D5B0C67566BA}" presName="childTx" presStyleLbl="bgAccFollowNode1" presStyleIdx="7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3BDBC77-761C-45D4-9D62-AE9181BFE7D4}" type="pres">
      <dgm:prSet presAssocID="{F9B72D42-2554-4089-8F7A-B12FDE65ECBB}" presName="comp" presStyleCnt="0"/>
      <dgm:spPr/>
    </dgm:pt>
    <dgm:pt modelId="{685AFE56-60F6-47C2-A38F-E7CF77C982FC}" type="pres">
      <dgm:prSet presAssocID="{F9B72D42-2554-4089-8F7A-B12FDE65ECBB}" presName="child" presStyleLbl="bgAccFollowNode1" presStyleIdx="8" presStyleCnt="10" custScaleX="197478" custScaleY="161836"/>
      <dgm:spPr/>
      <dgm:t>
        <a:bodyPr/>
        <a:lstStyle/>
        <a:p>
          <a:endParaRPr lang="sk-SK"/>
        </a:p>
      </dgm:t>
    </dgm:pt>
    <dgm:pt modelId="{406128CB-C353-4B78-A719-CC8BCCB6F3F0}" type="pres">
      <dgm:prSet presAssocID="{F9B72D42-2554-4089-8F7A-B12FDE65ECBB}" presName="childTx" presStyleLbl="bgAccFollowNode1" presStyleIdx="8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DD68BB93-1E57-4B3C-80C1-4623273F3529}" type="pres">
      <dgm:prSet presAssocID="{E8FF84E9-4C2C-4FC5-881B-9ACBFBFB4F3D}" presName="comp" presStyleCnt="0"/>
      <dgm:spPr/>
    </dgm:pt>
    <dgm:pt modelId="{249D67EE-B910-4BF3-AA12-089F3A15295D}" type="pres">
      <dgm:prSet presAssocID="{E8FF84E9-4C2C-4FC5-881B-9ACBFBFB4F3D}" presName="child" presStyleLbl="bgAccFollowNode1" presStyleIdx="9" presStyleCnt="10" custScaleX="197478" custScaleY="161836"/>
      <dgm:spPr/>
      <dgm:t>
        <a:bodyPr/>
        <a:lstStyle/>
        <a:p>
          <a:endParaRPr lang="sk-SK"/>
        </a:p>
      </dgm:t>
    </dgm:pt>
    <dgm:pt modelId="{4D0954D8-2FC7-44A7-BFEF-261F8F653DF7}" type="pres">
      <dgm:prSet presAssocID="{E8FF84E9-4C2C-4FC5-881B-9ACBFBFB4F3D}" presName="childTx" presStyleLbl="bgAccFollowNode1" presStyleIdx="9" presStyleCnt="10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73DA1E8-820D-4279-B66F-BA41DE0746EC}" type="pres">
      <dgm:prSet presAssocID="{F5C5BB3A-F9FF-47E1-BCAC-D50B192B46B6}" presName="negSpace" presStyleCnt="0"/>
      <dgm:spPr/>
    </dgm:pt>
    <dgm:pt modelId="{0E5E17C7-6979-441E-9F9F-D1420F26CC44}" type="pres">
      <dgm:prSet presAssocID="{F5C5BB3A-F9FF-47E1-BCAC-D50B192B46B6}" presName="circle" presStyleLbl="node1" presStyleIdx="1" presStyleCnt="2" custScaleX="197478" custScaleY="161836" custLinFactX="-100000" custLinFactNeighborX="-179227" custLinFactNeighborY="-477"/>
      <dgm:spPr/>
      <dgm:t>
        <a:bodyPr/>
        <a:lstStyle/>
        <a:p>
          <a:endParaRPr lang="sk-SK"/>
        </a:p>
      </dgm:t>
    </dgm:pt>
  </dgm:ptLst>
  <dgm:cxnLst>
    <dgm:cxn modelId="{C56DBF72-A18B-49A3-920E-3E0D9D214D65}" type="presOf" srcId="{4E9F1912-CE03-4379-9A1B-A1C7F4153984}" destId="{C7D3A5FD-E3A4-40BA-AB55-EC083EC4A8AC}" srcOrd="0" destOrd="0" presId="urn:microsoft.com/office/officeart/2005/8/layout/hList9"/>
    <dgm:cxn modelId="{34F8ED78-FB24-4DD4-901A-47C4863B525B}" type="presOf" srcId="{F74EB268-31DB-4642-8283-6CA9B87554B5}" destId="{ACC25F5B-94C9-4595-A020-CBC4FDD4F4B8}" srcOrd="0" destOrd="0" presId="urn:microsoft.com/office/officeart/2005/8/layout/hList9"/>
    <dgm:cxn modelId="{11AFBFDD-4DAA-4E6B-B057-7DA51984F7EB}" type="presOf" srcId="{752DA0D6-6113-44F4-BF9F-38FDF433A06B}" destId="{204CAFE3-4037-4439-BE79-3A192EA74DAA}" srcOrd="1" destOrd="0" presId="urn:microsoft.com/office/officeart/2005/8/layout/hList9"/>
    <dgm:cxn modelId="{DA4589EF-8C58-4E54-AD77-9986E60CA5DD}" type="presOf" srcId="{752DA0D6-6113-44F4-BF9F-38FDF433A06B}" destId="{87269AE0-2668-4BE8-8761-BCA10D1D502A}" srcOrd="0" destOrd="0" presId="urn:microsoft.com/office/officeart/2005/8/layout/hList9"/>
    <dgm:cxn modelId="{E95C6A07-40EB-4D3A-95BB-85ED728F4876}" srcId="{F74EB268-31DB-4642-8283-6CA9B87554B5}" destId="{1843D597-98C4-452E-8E57-5959BE62F16F}" srcOrd="0" destOrd="0" parTransId="{758FFFE8-EC6E-4A1C-A3CF-F831A9B3A0C4}" sibTransId="{3985E8DD-7919-4070-884F-0D66A91D29F5}"/>
    <dgm:cxn modelId="{1E54A44C-4705-49E1-A582-406BEF6B12E3}" srcId="{F5C5BB3A-F9FF-47E1-BCAC-D50B192B46B6}" destId="{E8FF84E9-4C2C-4FC5-881B-9ACBFBFB4F3D}" srcOrd="3" destOrd="0" parTransId="{2F8916A2-8460-4C53-B81D-56691115FC7E}" sibTransId="{0CDDC37C-D194-4E86-83CF-5089978E42F5}"/>
    <dgm:cxn modelId="{6133B5A6-DF79-4A31-B052-4E58E79F8DA9}" srcId="{F5C5BB3A-F9FF-47E1-BCAC-D50B192B46B6}" destId="{E72AF9BE-7AFB-44E9-AB55-D5B0C67566BA}" srcOrd="1" destOrd="0" parTransId="{2AE6AC1A-EAD3-4D00-8261-150A01693574}" sibTransId="{1CED7268-DA01-4464-8800-B085EF098204}"/>
    <dgm:cxn modelId="{CAA0D4F2-777E-43C0-8666-1AAB568EFF97}" srcId="{F5C5BB3A-F9FF-47E1-BCAC-D50B192B46B6}" destId="{82BA0CEF-9126-47CC-AD2A-EF164A7F1FEF}" srcOrd="0" destOrd="0" parTransId="{C21AAF61-14BA-4F5D-91FF-44A9A03CE2AA}" sibTransId="{34614F5F-91B1-4D2B-B597-0E2843EC3CA8}"/>
    <dgm:cxn modelId="{9E1E96C9-ABDF-4D65-AD02-C069104CCA51}" srcId="{1843D597-98C4-452E-8E57-5959BE62F16F}" destId="{C4EB1D52-B86F-400C-84A2-DD161BFADC02}" srcOrd="1" destOrd="0" parTransId="{89936D21-1A4A-4C3F-868D-276171809F91}" sibTransId="{8D8678F5-5ABD-4988-8F48-38AACD4B784E}"/>
    <dgm:cxn modelId="{F5215FF3-CDD6-4F64-B4C7-1D90984D5F16}" type="presOf" srcId="{4EBD4F13-349D-4940-9790-FB1B6397B123}" destId="{3BBB5848-AE23-49F1-BC6C-17CB49E551A7}" srcOrd="1" destOrd="0" presId="urn:microsoft.com/office/officeart/2005/8/layout/hList9"/>
    <dgm:cxn modelId="{12F64163-FAD9-4580-8761-D2292E6C3F8E}" type="presOf" srcId="{4EBD4F13-349D-4940-9790-FB1B6397B123}" destId="{2BE4A313-6FD4-4EEF-B8DA-9D95CAE50318}" srcOrd="0" destOrd="0" presId="urn:microsoft.com/office/officeart/2005/8/layout/hList9"/>
    <dgm:cxn modelId="{B468BE21-F905-4FD7-9946-F3D5A9A5C0CC}" type="presOf" srcId="{E8FF84E9-4C2C-4FC5-881B-9ACBFBFB4F3D}" destId="{249D67EE-B910-4BF3-AA12-089F3A15295D}" srcOrd="0" destOrd="0" presId="urn:microsoft.com/office/officeart/2005/8/layout/hList9"/>
    <dgm:cxn modelId="{70253A48-7B38-43BE-AA13-4FF67F5D4A11}" type="presOf" srcId="{E72AF9BE-7AFB-44E9-AB55-D5B0C67566BA}" destId="{FA473FB3-B3DF-4EB0-880B-4937682248B7}" srcOrd="0" destOrd="0" presId="urn:microsoft.com/office/officeart/2005/8/layout/hList9"/>
    <dgm:cxn modelId="{014828FE-244D-4A78-85F8-8A917E4AA8CC}" srcId="{1843D597-98C4-452E-8E57-5959BE62F16F}" destId="{308855D3-07AA-4A3D-81D0-3278541EA5F4}" srcOrd="4" destOrd="0" parTransId="{44741C63-4ABA-474B-9C96-F8570869A3B5}" sibTransId="{24C305B3-42C5-4015-A27A-8AB23FA9030B}"/>
    <dgm:cxn modelId="{1C17D3D6-804B-4F35-B00E-034EB3E1AB47}" type="presOf" srcId="{308855D3-07AA-4A3D-81D0-3278541EA5F4}" destId="{0416653B-1E0A-4ECF-8DE9-61C5BCFF7D2F}" srcOrd="0" destOrd="0" presId="urn:microsoft.com/office/officeart/2005/8/layout/hList9"/>
    <dgm:cxn modelId="{80D1AED8-01FA-491E-8640-7A73592689F7}" type="presOf" srcId="{4E9F1912-CE03-4379-9A1B-A1C7F4153984}" destId="{5E5D8CBB-B7BE-4A41-BEFD-04D94F3540DA}" srcOrd="1" destOrd="0" presId="urn:microsoft.com/office/officeart/2005/8/layout/hList9"/>
    <dgm:cxn modelId="{E74A81CF-4971-4471-BDF6-12F334184473}" srcId="{1843D597-98C4-452E-8E57-5959BE62F16F}" destId="{4EBD4F13-349D-4940-9790-FB1B6397B123}" srcOrd="3" destOrd="0" parTransId="{9AD0C94B-EC7A-4B1C-AB62-F7DB6BEC888B}" sibTransId="{16926802-0FF9-46B3-830C-20B1DE51C2D1}"/>
    <dgm:cxn modelId="{40D08850-277F-46DF-9AC8-D7E97B12B1B4}" type="presOf" srcId="{E72AF9BE-7AFB-44E9-AB55-D5B0C67566BA}" destId="{37E4B20C-5BBF-4D87-8287-B79D4723A487}" srcOrd="1" destOrd="0" presId="urn:microsoft.com/office/officeart/2005/8/layout/hList9"/>
    <dgm:cxn modelId="{0F8FA939-C27B-4F75-B118-251CBA9B232A}" type="presOf" srcId="{C4EB1D52-B86F-400C-84A2-DD161BFADC02}" destId="{08332DDF-933F-4E8B-8831-0046308AA7D7}" srcOrd="0" destOrd="0" presId="urn:microsoft.com/office/officeart/2005/8/layout/hList9"/>
    <dgm:cxn modelId="{A895DDF8-5163-4534-A0CC-D29BDFAA0BE7}" srcId="{F74EB268-31DB-4642-8283-6CA9B87554B5}" destId="{F5C5BB3A-F9FF-47E1-BCAC-D50B192B46B6}" srcOrd="1" destOrd="0" parTransId="{60BF8CFF-0E04-4F19-98D8-EB20118C773A}" sibTransId="{AFD4A6AE-BA57-464C-9DA6-6D6BDB17A6EF}"/>
    <dgm:cxn modelId="{FFB7DFF1-D3FC-4085-B59E-33E56CB6BCA2}" type="presOf" srcId="{1843D597-98C4-452E-8E57-5959BE62F16F}" destId="{A58F86A2-A18A-46D9-81E8-2A1043507F26}" srcOrd="0" destOrd="0" presId="urn:microsoft.com/office/officeart/2005/8/layout/hList9"/>
    <dgm:cxn modelId="{51B29737-2E23-4BE3-85F0-8432AD0DEF4D}" type="presOf" srcId="{82BA0CEF-9126-47CC-AD2A-EF164A7F1FEF}" destId="{A3020C7E-91F1-4780-9DFE-4EE11768218A}" srcOrd="1" destOrd="0" presId="urn:microsoft.com/office/officeart/2005/8/layout/hList9"/>
    <dgm:cxn modelId="{649ACB02-B59D-43B6-A60F-ECD0321B5582}" type="presOf" srcId="{F9B72D42-2554-4089-8F7A-B12FDE65ECBB}" destId="{406128CB-C353-4B78-A719-CC8BCCB6F3F0}" srcOrd="1" destOrd="0" presId="urn:microsoft.com/office/officeart/2005/8/layout/hList9"/>
    <dgm:cxn modelId="{04B6790D-53EF-439F-9BCC-AC593DE3C88E}" type="presOf" srcId="{82BA0CEF-9126-47CC-AD2A-EF164A7F1FEF}" destId="{F6F5A3C5-0456-4FDF-A65B-C5A77C3EF6B2}" srcOrd="0" destOrd="0" presId="urn:microsoft.com/office/officeart/2005/8/layout/hList9"/>
    <dgm:cxn modelId="{FF8C629A-CC3B-4C3F-85E4-19DB4A668E10}" type="presOf" srcId="{06BF6685-D8F6-48F5-9CF3-18CC6C8CB274}" destId="{EE345164-44EC-4D8C-9306-A3CDA67F6761}" srcOrd="1" destOrd="0" presId="urn:microsoft.com/office/officeart/2005/8/layout/hList9"/>
    <dgm:cxn modelId="{368E7B22-9EE4-40FD-9145-E50863D46FAD}" type="presOf" srcId="{E8FF84E9-4C2C-4FC5-881B-9ACBFBFB4F3D}" destId="{4D0954D8-2FC7-44A7-BFEF-261F8F653DF7}" srcOrd="1" destOrd="0" presId="urn:microsoft.com/office/officeart/2005/8/layout/hList9"/>
    <dgm:cxn modelId="{00B36FF1-19A6-49E6-AE3D-203BFECACB12}" srcId="{F5C5BB3A-F9FF-47E1-BCAC-D50B192B46B6}" destId="{F9B72D42-2554-4089-8F7A-B12FDE65ECBB}" srcOrd="2" destOrd="0" parTransId="{62364835-C85B-4CBB-A769-8B577B8B5F55}" sibTransId="{CB3EB682-8D3E-454C-94DE-1FF1F8360B33}"/>
    <dgm:cxn modelId="{E6171707-D49B-4121-897E-CD7F561DEA01}" type="presOf" srcId="{F5C5BB3A-F9FF-47E1-BCAC-D50B192B46B6}" destId="{0E5E17C7-6979-441E-9F9F-D1420F26CC44}" srcOrd="0" destOrd="0" presId="urn:microsoft.com/office/officeart/2005/8/layout/hList9"/>
    <dgm:cxn modelId="{FCB09013-CC3E-4712-ACF2-201C7C1C5D54}" srcId="{1843D597-98C4-452E-8E57-5959BE62F16F}" destId="{752DA0D6-6113-44F4-BF9F-38FDF433A06B}" srcOrd="2" destOrd="0" parTransId="{1F990A5E-FCAA-4679-B4ED-6AE749970C8C}" sibTransId="{81E96FB1-C59B-4F47-9155-DF34E6964FFA}"/>
    <dgm:cxn modelId="{758A6C21-361A-4E5C-9E1B-4676D36E2DAE}" type="presOf" srcId="{C4EB1D52-B86F-400C-84A2-DD161BFADC02}" destId="{8376BC9A-7C10-4936-85A7-692150DC8AF1}" srcOrd="1" destOrd="0" presId="urn:microsoft.com/office/officeart/2005/8/layout/hList9"/>
    <dgm:cxn modelId="{0E336E7F-5321-4730-A2B9-D69266235701}" type="presOf" srcId="{F9B72D42-2554-4089-8F7A-B12FDE65ECBB}" destId="{685AFE56-60F6-47C2-A38F-E7CF77C982FC}" srcOrd="0" destOrd="0" presId="urn:microsoft.com/office/officeart/2005/8/layout/hList9"/>
    <dgm:cxn modelId="{7220894C-BB16-4837-884B-58DAC887D9D4}" srcId="{1843D597-98C4-452E-8E57-5959BE62F16F}" destId="{06BF6685-D8F6-48F5-9CF3-18CC6C8CB274}" srcOrd="5" destOrd="0" parTransId="{5D7E6112-7A40-41C0-9D7F-37924C8FB46A}" sibTransId="{5C3B2321-4850-429B-8E7E-B542F80C846C}"/>
    <dgm:cxn modelId="{564383AB-8E89-43CA-BD44-267F621F3B01}" srcId="{1843D597-98C4-452E-8E57-5959BE62F16F}" destId="{4E9F1912-CE03-4379-9A1B-A1C7F4153984}" srcOrd="0" destOrd="0" parTransId="{68E4D385-5DE0-4F74-8475-946CA4E8C33D}" sibTransId="{D1BB6DE9-5952-4930-909A-BC74F975E93B}"/>
    <dgm:cxn modelId="{7390A850-E7D2-4C4D-9E78-D67BB193247F}" type="presOf" srcId="{308855D3-07AA-4A3D-81D0-3278541EA5F4}" destId="{67BCACC8-77C5-4003-839E-B907EAAB1220}" srcOrd="1" destOrd="0" presId="urn:microsoft.com/office/officeart/2005/8/layout/hList9"/>
    <dgm:cxn modelId="{E3C8ABF9-E265-4BFA-AAC0-8240D17F298F}" type="presOf" srcId="{06BF6685-D8F6-48F5-9CF3-18CC6C8CB274}" destId="{AAECFAEA-1B7E-40E8-AB33-62A7DD5F0D81}" srcOrd="0" destOrd="0" presId="urn:microsoft.com/office/officeart/2005/8/layout/hList9"/>
    <dgm:cxn modelId="{2365D916-89F8-4584-A309-36978CAF5329}" type="presParOf" srcId="{ACC25F5B-94C9-4595-A020-CBC4FDD4F4B8}" destId="{9EF84716-E525-4056-92D3-7CFD56BDD5FD}" srcOrd="0" destOrd="0" presId="urn:microsoft.com/office/officeart/2005/8/layout/hList9"/>
    <dgm:cxn modelId="{2539B361-45C5-4F11-8451-D9DB31AC2AEB}" type="presParOf" srcId="{ACC25F5B-94C9-4595-A020-CBC4FDD4F4B8}" destId="{2E08C345-3B8F-481E-94D6-8359AB590631}" srcOrd="1" destOrd="0" presId="urn:microsoft.com/office/officeart/2005/8/layout/hList9"/>
    <dgm:cxn modelId="{3C5E133F-B128-4218-A52E-A754BA5355D8}" type="presParOf" srcId="{2E08C345-3B8F-481E-94D6-8359AB590631}" destId="{8E75D43E-311B-4397-8E24-FA0D5FF43506}" srcOrd="0" destOrd="0" presId="urn:microsoft.com/office/officeart/2005/8/layout/hList9"/>
    <dgm:cxn modelId="{FDED1D9E-B0FC-45C7-A410-6FB3553759E6}" type="presParOf" srcId="{2E08C345-3B8F-481E-94D6-8359AB590631}" destId="{FB9AD5D0-5481-4103-9F88-64273F1BF5DD}" srcOrd="1" destOrd="0" presId="urn:microsoft.com/office/officeart/2005/8/layout/hList9"/>
    <dgm:cxn modelId="{9BC8BF6D-7BAC-4054-988E-5BA72A1427CD}" type="presParOf" srcId="{FB9AD5D0-5481-4103-9F88-64273F1BF5DD}" destId="{C7D3A5FD-E3A4-40BA-AB55-EC083EC4A8AC}" srcOrd="0" destOrd="0" presId="urn:microsoft.com/office/officeart/2005/8/layout/hList9"/>
    <dgm:cxn modelId="{197EC3A2-D6BD-4E13-A74D-169C3B24AE2E}" type="presParOf" srcId="{FB9AD5D0-5481-4103-9F88-64273F1BF5DD}" destId="{5E5D8CBB-B7BE-4A41-BEFD-04D94F3540DA}" srcOrd="1" destOrd="0" presId="urn:microsoft.com/office/officeart/2005/8/layout/hList9"/>
    <dgm:cxn modelId="{1E028BDD-1578-447F-8D5E-4E1ED62E7DE6}" type="presParOf" srcId="{2E08C345-3B8F-481E-94D6-8359AB590631}" destId="{6A18FAC2-0A3B-47F2-8C49-BAEA62E02E29}" srcOrd="2" destOrd="0" presId="urn:microsoft.com/office/officeart/2005/8/layout/hList9"/>
    <dgm:cxn modelId="{F1E09788-F4DE-4B63-B9D2-E860DB6557A4}" type="presParOf" srcId="{6A18FAC2-0A3B-47F2-8C49-BAEA62E02E29}" destId="{08332DDF-933F-4E8B-8831-0046308AA7D7}" srcOrd="0" destOrd="0" presId="urn:microsoft.com/office/officeart/2005/8/layout/hList9"/>
    <dgm:cxn modelId="{B835242F-436E-43EF-8D9C-46E5D6F604FF}" type="presParOf" srcId="{6A18FAC2-0A3B-47F2-8C49-BAEA62E02E29}" destId="{8376BC9A-7C10-4936-85A7-692150DC8AF1}" srcOrd="1" destOrd="0" presId="urn:microsoft.com/office/officeart/2005/8/layout/hList9"/>
    <dgm:cxn modelId="{EF43E933-BEC5-4CDB-92F2-C53D4B4081B6}" type="presParOf" srcId="{2E08C345-3B8F-481E-94D6-8359AB590631}" destId="{87E11392-A761-44AB-B9F8-F0576340F5CB}" srcOrd="3" destOrd="0" presId="urn:microsoft.com/office/officeart/2005/8/layout/hList9"/>
    <dgm:cxn modelId="{5DD36E7F-5E02-4FEA-BF09-6F0F297F5473}" type="presParOf" srcId="{87E11392-A761-44AB-B9F8-F0576340F5CB}" destId="{87269AE0-2668-4BE8-8761-BCA10D1D502A}" srcOrd="0" destOrd="0" presId="urn:microsoft.com/office/officeart/2005/8/layout/hList9"/>
    <dgm:cxn modelId="{1A46CFB6-9C33-4378-B768-67DDC8F37267}" type="presParOf" srcId="{87E11392-A761-44AB-B9F8-F0576340F5CB}" destId="{204CAFE3-4037-4439-BE79-3A192EA74DAA}" srcOrd="1" destOrd="0" presId="urn:microsoft.com/office/officeart/2005/8/layout/hList9"/>
    <dgm:cxn modelId="{5EAEFE88-F751-497F-A85F-71626CE76F2D}" type="presParOf" srcId="{2E08C345-3B8F-481E-94D6-8359AB590631}" destId="{B69C9519-FE11-446F-9530-BF318BFE5C2D}" srcOrd="4" destOrd="0" presId="urn:microsoft.com/office/officeart/2005/8/layout/hList9"/>
    <dgm:cxn modelId="{D51940DD-449C-4DEB-A546-A29BA088DEA0}" type="presParOf" srcId="{B69C9519-FE11-446F-9530-BF318BFE5C2D}" destId="{2BE4A313-6FD4-4EEF-B8DA-9D95CAE50318}" srcOrd="0" destOrd="0" presId="urn:microsoft.com/office/officeart/2005/8/layout/hList9"/>
    <dgm:cxn modelId="{1C63075C-4395-463C-B658-EE044AEAD86B}" type="presParOf" srcId="{B69C9519-FE11-446F-9530-BF318BFE5C2D}" destId="{3BBB5848-AE23-49F1-BC6C-17CB49E551A7}" srcOrd="1" destOrd="0" presId="urn:microsoft.com/office/officeart/2005/8/layout/hList9"/>
    <dgm:cxn modelId="{0AA4123A-A482-40BA-A524-2B5C1C67171D}" type="presParOf" srcId="{2E08C345-3B8F-481E-94D6-8359AB590631}" destId="{BC97A781-EF09-43E8-B237-064481B5F619}" srcOrd="5" destOrd="0" presId="urn:microsoft.com/office/officeart/2005/8/layout/hList9"/>
    <dgm:cxn modelId="{E2446F32-6F1A-441F-99EA-16AA6D914CE5}" type="presParOf" srcId="{BC97A781-EF09-43E8-B237-064481B5F619}" destId="{0416653B-1E0A-4ECF-8DE9-61C5BCFF7D2F}" srcOrd="0" destOrd="0" presId="urn:microsoft.com/office/officeart/2005/8/layout/hList9"/>
    <dgm:cxn modelId="{8736AEB2-2087-418F-AA8D-05D18684538B}" type="presParOf" srcId="{BC97A781-EF09-43E8-B237-064481B5F619}" destId="{67BCACC8-77C5-4003-839E-B907EAAB1220}" srcOrd="1" destOrd="0" presId="urn:microsoft.com/office/officeart/2005/8/layout/hList9"/>
    <dgm:cxn modelId="{DF0ED64F-E6C5-42D8-ABD5-4608E5060BC8}" type="presParOf" srcId="{2E08C345-3B8F-481E-94D6-8359AB590631}" destId="{E8A02BC2-CEB7-4CCF-B67D-05756E7663DC}" srcOrd="6" destOrd="0" presId="urn:microsoft.com/office/officeart/2005/8/layout/hList9"/>
    <dgm:cxn modelId="{A2719145-42B2-4C36-A703-E27354B54996}" type="presParOf" srcId="{E8A02BC2-CEB7-4CCF-B67D-05756E7663DC}" destId="{AAECFAEA-1B7E-40E8-AB33-62A7DD5F0D81}" srcOrd="0" destOrd="0" presId="urn:microsoft.com/office/officeart/2005/8/layout/hList9"/>
    <dgm:cxn modelId="{194F469B-7F49-4892-A9B9-9051E46DE164}" type="presParOf" srcId="{E8A02BC2-CEB7-4CCF-B67D-05756E7663DC}" destId="{EE345164-44EC-4D8C-9306-A3CDA67F6761}" srcOrd="1" destOrd="0" presId="urn:microsoft.com/office/officeart/2005/8/layout/hList9"/>
    <dgm:cxn modelId="{CD897325-22CB-4147-8100-E79FBF207D4D}" type="presParOf" srcId="{ACC25F5B-94C9-4595-A020-CBC4FDD4F4B8}" destId="{A4B41CEF-C99F-4AFD-93D0-22F7E875A926}" srcOrd="2" destOrd="0" presId="urn:microsoft.com/office/officeart/2005/8/layout/hList9"/>
    <dgm:cxn modelId="{3870C4DD-BF4F-4F51-98F6-AABA75558C21}" type="presParOf" srcId="{ACC25F5B-94C9-4595-A020-CBC4FDD4F4B8}" destId="{A58F86A2-A18A-46D9-81E8-2A1043507F26}" srcOrd="3" destOrd="0" presId="urn:microsoft.com/office/officeart/2005/8/layout/hList9"/>
    <dgm:cxn modelId="{9C124C72-2BF3-4780-BC2D-B5AD361BAB18}" type="presParOf" srcId="{ACC25F5B-94C9-4595-A020-CBC4FDD4F4B8}" destId="{9714749B-0E04-4D17-B015-FB45289AFAE2}" srcOrd="4" destOrd="0" presId="urn:microsoft.com/office/officeart/2005/8/layout/hList9"/>
    <dgm:cxn modelId="{618AF38D-47B7-4F45-B450-E85257CA613A}" type="presParOf" srcId="{ACC25F5B-94C9-4595-A020-CBC4FDD4F4B8}" destId="{BB2D05D0-1F31-4D55-AC59-71C84CADA566}" srcOrd="5" destOrd="0" presId="urn:microsoft.com/office/officeart/2005/8/layout/hList9"/>
    <dgm:cxn modelId="{B227B135-F514-471B-9DE6-07FEB1125E17}" type="presParOf" srcId="{ACC25F5B-94C9-4595-A020-CBC4FDD4F4B8}" destId="{2FFACFB6-CDF4-4639-B17D-66D981058A72}" srcOrd="6" destOrd="0" presId="urn:microsoft.com/office/officeart/2005/8/layout/hList9"/>
    <dgm:cxn modelId="{73276037-B784-47F7-8210-B90FD6D36612}" type="presParOf" srcId="{2FFACFB6-CDF4-4639-B17D-66D981058A72}" destId="{D3FE0B6D-7581-4C9A-BF7F-9EEF1F3BAC35}" srcOrd="0" destOrd="0" presId="urn:microsoft.com/office/officeart/2005/8/layout/hList9"/>
    <dgm:cxn modelId="{E0B27C46-ED2B-4009-93BD-E6A73C52F5B1}" type="presParOf" srcId="{2FFACFB6-CDF4-4639-B17D-66D981058A72}" destId="{28EBDCE0-46DB-438F-B668-637F19F12D29}" srcOrd="1" destOrd="0" presId="urn:microsoft.com/office/officeart/2005/8/layout/hList9"/>
    <dgm:cxn modelId="{E4E1EDBC-6942-4108-8BD4-E101EE7FB00A}" type="presParOf" srcId="{28EBDCE0-46DB-438F-B668-637F19F12D29}" destId="{F6F5A3C5-0456-4FDF-A65B-C5A77C3EF6B2}" srcOrd="0" destOrd="0" presId="urn:microsoft.com/office/officeart/2005/8/layout/hList9"/>
    <dgm:cxn modelId="{0B72A690-53FC-493F-88E4-AB2A6BA8A801}" type="presParOf" srcId="{28EBDCE0-46DB-438F-B668-637F19F12D29}" destId="{A3020C7E-91F1-4780-9DFE-4EE11768218A}" srcOrd="1" destOrd="0" presId="urn:microsoft.com/office/officeart/2005/8/layout/hList9"/>
    <dgm:cxn modelId="{03B0F385-6888-400E-B583-7C669389563B}" type="presParOf" srcId="{2FFACFB6-CDF4-4639-B17D-66D981058A72}" destId="{7D272BD3-87D7-472B-AC8E-A60133A90022}" srcOrd="2" destOrd="0" presId="urn:microsoft.com/office/officeart/2005/8/layout/hList9"/>
    <dgm:cxn modelId="{A543B79D-A9BC-46EB-B445-66B52DC5038F}" type="presParOf" srcId="{7D272BD3-87D7-472B-AC8E-A60133A90022}" destId="{FA473FB3-B3DF-4EB0-880B-4937682248B7}" srcOrd="0" destOrd="0" presId="urn:microsoft.com/office/officeart/2005/8/layout/hList9"/>
    <dgm:cxn modelId="{CE268DC0-32D1-4988-8CD2-D39742392203}" type="presParOf" srcId="{7D272BD3-87D7-472B-AC8E-A60133A90022}" destId="{37E4B20C-5BBF-4D87-8287-B79D4723A487}" srcOrd="1" destOrd="0" presId="urn:microsoft.com/office/officeart/2005/8/layout/hList9"/>
    <dgm:cxn modelId="{58E49FA0-CF5B-40CA-AC11-F285EC3A585B}" type="presParOf" srcId="{2FFACFB6-CDF4-4639-B17D-66D981058A72}" destId="{73BDBC77-761C-45D4-9D62-AE9181BFE7D4}" srcOrd="3" destOrd="0" presId="urn:microsoft.com/office/officeart/2005/8/layout/hList9"/>
    <dgm:cxn modelId="{75A441C4-D9D5-4A69-8913-5AD80FADB7DC}" type="presParOf" srcId="{73BDBC77-761C-45D4-9D62-AE9181BFE7D4}" destId="{685AFE56-60F6-47C2-A38F-E7CF77C982FC}" srcOrd="0" destOrd="0" presId="urn:microsoft.com/office/officeart/2005/8/layout/hList9"/>
    <dgm:cxn modelId="{8FE75BEC-FF64-4F87-A8DA-D43915CB0137}" type="presParOf" srcId="{73BDBC77-761C-45D4-9D62-AE9181BFE7D4}" destId="{406128CB-C353-4B78-A719-CC8BCCB6F3F0}" srcOrd="1" destOrd="0" presId="urn:microsoft.com/office/officeart/2005/8/layout/hList9"/>
    <dgm:cxn modelId="{2508724B-B8EE-4D37-95E0-AD327E08E80A}" type="presParOf" srcId="{2FFACFB6-CDF4-4639-B17D-66D981058A72}" destId="{DD68BB93-1E57-4B3C-80C1-4623273F3529}" srcOrd="4" destOrd="0" presId="urn:microsoft.com/office/officeart/2005/8/layout/hList9"/>
    <dgm:cxn modelId="{7A401991-B5D4-4F87-A9E0-5677F2F96FBB}" type="presParOf" srcId="{DD68BB93-1E57-4B3C-80C1-4623273F3529}" destId="{249D67EE-B910-4BF3-AA12-089F3A15295D}" srcOrd="0" destOrd="0" presId="urn:microsoft.com/office/officeart/2005/8/layout/hList9"/>
    <dgm:cxn modelId="{F52A5313-9A5F-4CEE-9CFE-D71D3126C34E}" type="presParOf" srcId="{DD68BB93-1E57-4B3C-80C1-4623273F3529}" destId="{4D0954D8-2FC7-44A7-BFEF-261F8F653DF7}" srcOrd="1" destOrd="0" presId="urn:microsoft.com/office/officeart/2005/8/layout/hList9"/>
    <dgm:cxn modelId="{CD791961-5AFE-46FC-B04D-2A6DFF9B13A9}" type="presParOf" srcId="{ACC25F5B-94C9-4595-A020-CBC4FDD4F4B8}" destId="{273DA1E8-820D-4279-B66F-BA41DE0746EC}" srcOrd="7" destOrd="0" presId="urn:microsoft.com/office/officeart/2005/8/layout/hList9"/>
    <dgm:cxn modelId="{B9C2DF6F-A26E-490F-88E8-A81D00C686CA}" type="presParOf" srcId="{ACC25F5B-94C9-4595-A020-CBC4FDD4F4B8}" destId="{0E5E17C7-6979-441E-9F9F-D1420F26CC4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3A5FD-E3A4-40BA-AB55-EC083EC4A8AC}">
      <dsp:nvSpPr>
        <dsp:cNvPr id="0" name=""/>
        <dsp:cNvSpPr/>
      </dsp:nvSpPr>
      <dsp:spPr>
        <a:xfrm>
          <a:off x="1278605" y="192669"/>
          <a:ext cx="2785126" cy="77091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Zrealizované školenia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1724225" y="192669"/>
        <a:ext cx="2339506" cy="770918"/>
      </dsp:txXfrm>
    </dsp:sp>
    <dsp:sp modelId="{08332DDF-933F-4E8B-8831-0046308AA7D7}">
      <dsp:nvSpPr>
        <dsp:cNvPr id="0" name=""/>
        <dsp:cNvSpPr/>
      </dsp:nvSpPr>
      <dsp:spPr>
        <a:xfrm>
          <a:off x="1278605" y="963587"/>
          <a:ext cx="2785126" cy="77091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Výmena skúseností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1724225" y="963587"/>
        <a:ext cx="2339506" cy="770918"/>
      </dsp:txXfrm>
    </dsp:sp>
    <dsp:sp modelId="{87269AE0-2668-4BE8-8761-BCA10D1D502A}">
      <dsp:nvSpPr>
        <dsp:cNvPr id="0" name=""/>
        <dsp:cNvSpPr/>
      </dsp:nvSpPr>
      <dsp:spPr>
        <a:xfrm>
          <a:off x="1303737" y="1734506"/>
          <a:ext cx="2734861" cy="70523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Istý druh participácie prítomný na každom rezorte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1741315" y="1734506"/>
        <a:ext cx="2297283" cy="705238"/>
      </dsp:txXfrm>
    </dsp:sp>
    <dsp:sp modelId="{2BE4A313-6FD4-4EEF-B8DA-9D95CAE50318}">
      <dsp:nvSpPr>
        <dsp:cNvPr id="0" name=""/>
        <dsp:cNvSpPr/>
      </dsp:nvSpPr>
      <dsp:spPr>
        <a:xfrm>
          <a:off x="1289704" y="2439744"/>
          <a:ext cx="2762927" cy="77091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Vytvorenie metodiky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1731773" y="2439744"/>
        <a:ext cx="2320859" cy="770918"/>
      </dsp:txXfrm>
    </dsp:sp>
    <dsp:sp modelId="{0416653B-1E0A-4ECF-8DE9-61C5BCFF7D2F}">
      <dsp:nvSpPr>
        <dsp:cNvPr id="0" name=""/>
        <dsp:cNvSpPr/>
      </dsp:nvSpPr>
      <dsp:spPr>
        <a:xfrm>
          <a:off x="1289704" y="3210662"/>
          <a:ext cx="2762927" cy="47635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Budovanie vzťahov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1731773" y="3210662"/>
        <a:ext cx="2320859" cy="476357"/>
      </dsp:txXfrm>
    </dsp:sp>
    <dsp:sp modelId="{AAECFAEA-1B7E-40E8-AB33-62A7DD5F0D81}">
      <dsp:nvSpPr>
        <dsp:cNvPr id="0" name=""/>
        <dsp:cNvSpPr/>
      </dsp:nvSpPr>
      <dsp:spPr>
        <a:xfrm>
          <a:off x="1289704" y="3687020"/>
          <a:ext cx="2762927" cy="476357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Pochopenie potrieb zainteresovaných skupín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1731773" y="3687020"/>
        <a:ext cx="2320859" cy="476357"/>
      </dsp:txXfrm>
    </dsp:sp>
    <dsp:sp modelId="{A58F86A2-A18A-46D9-81E8-2A1043507F26}">
      <dsp:nvSpPr>
        <dsp:cNvPr id="0" name=""/>
        <dsp:cNvSpPr/>
      </dsp:nvSpPr>
      <dsp:spPr>
        <a:xfrm>
          <a:off x="551663" y="0"/>
          <a:ext cx="940231" cy="7705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b="1" kern="1200" dirty="0" smtClean="0">
              <a:latin typeface="Georgia" panose="02040502050405020303" pitchFamily="18" charset="0"/>
            </a:rPr>
            <a:t>+</a:t>
          </a:r>
          <a:endParaRPr lang="sk-SK" sz="2000" b="1" kern="1200" dirty="0">
            <a:latin typeface="Georgia" panose="02040502050405020303" pitchFamily="18" charset="0"/>
          </a:endParaRPr>
        </a:p>
      </dsp:txBody>
      <dsp:txXfrm>
        <a:off x="689357" y="112842"/>
        <a:ext cx="664843" cy="544849"/>
      </dsp:txXfrm>
    </dsp:sp>
    <dsp:sp modelId="{F6F5A3C5-0456-4FDF-A65B-C5A77C3EF6B2}">
      <dsp:nvSpPr>
        <dsp:cNvPr id="0" name=""/>
        <dsp:cNvSpPr/>
      </dsp:nvSpPr>
      <dsp:spPr>
        <a:xfrm>
          <a:off x="5003963" y="192669"/>
          <a:ext cx="2785126" cy="77091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Identifikácia nevhodných politík</a:t>
          </a:r>
          <a:endParaRPr lang="sk-SK" sz="1200" kern="1200" dirty="0">
            <a:latin typeface="Georgia" panose="02040502050405020303" pitchFamily="18" charset="0"/>
          </a:endParaRPr>
        </a:p>
      </dsp:txBody>
      <dsp:txXfrm>
        <a:off x="5449584" y="192669"/>
        <a:ext cx="2339506" cy="770918"/>
      </dsp:txXfrm>
    </dsp:sp>
    <dsp:sp modelId="{FA473FB3-B3DF-4EB0-880B-4937682248B7}">
      <dsp:nvSpPr>
        <dsp:cNvPr id="0" name=""/>
        <dsp:cNvSpPr/>
      </dsp:nvSpPr>
      <dsp:spPr>
        <a:xfrm>
          <a:off x="5003963" y="963587"/>
          <a:ext cx="2785126" cy="77091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Nízky počet vyškolených ľudí</a:t>
          </a:r>
          <a:endParaRPr lang="sk-SK" sz="1200" kern="1200" dirty="0" smtClean="0">
            <a:latin typeface="Georgia" panose="02040502050405020303" pitchFamily="18" charset="0"/>
          </a:endParaRPr>
        </a:p>
      </dsp:txBody>
      <dsp:txXfrm>
        <a:off x="5449584" y="963587"/>
        <a:ext cx="2339506" cy="770918"/>
      </dsp:txXfrm>
    </dsp:sp>
    <dsp:sp modelId="{685AFE56-60F6-47C2-A38F-E7CF77C982FC}">
      <dsp:nvSpPr>
        <dsp:cNvPr id="0" name=""/>
        <dsp:cNvSpPr/>
      </dsp:nvSpPr>
      <dsp:spPr>
        <a:xfrm>
          <a:off x="5003963" y="1734506"/>
          <a:ext cx="2785126" cy="77091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Nedostatočná motivácia</a:t>
          </a:r>
          <a:endParaRPr lang="sk-SK" sz="1200" kern="1200" dirty="0" smtClean="0">
            <a:latin typeface="Georgia" panose="02040502050405020303" pitchFamily="18" charset="0"/>
          </a:endParaRPr>
        </a:p>
      </dsp:txBody>
      <dsp:txXfrm>
        <a:off x="5449584" y="1734506"/>
        <a:ext cx="2339506" cy="770918"/>
      </dsp:txXfrm>
    </dsp:sp>
    <dsp:sp modelId="{249D67EE-B910-4BF3-AA12-089F3A15295D}">
      <dsp:nvSpPr>
        <dsp:cNvPr id="0" name=""/>
        <dsp:cNvSpPr/>
      </dsp:nvSpPr>
      <dsp:spPr>
        <a:xfrm>
          <a:off x="5003963" y="2505424"/>
          <a:ext cx="2785126" cy="77091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5344" rIns="85344" bIns="85344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200" kern="1200" dirty="0" smtClean="0">
              <a:latin typeface="Georgia" panose="02040502050405020303" pitchFamily="18" charset="0"/>
            </a:rPr>
            <a:t>ÚSV ROS nezasahoval do participatívnych procesov</a:t>
          </a:r>
          <a:endParaRPr lang="sk-SK" sz="1200" kern="1200" dirty="0" smtClean="0">
            <a:latin typeface="Georgia" panose="02040502050405020303" pitchFamily="18" charset="0"/>
          </a:endParaRPr>
        </a:p>
      </dsp:txBody>
      <dsp:txXfrm>
        <a:off x="5449584" y="2505424"/>
        <a:ext cx="2339506" cy="770918"/>
      </dsp:txXfrm>
    </dsp:sp>
    <dsp:sp modelId="{0E5E17C7-6979-441E-9F9F-D1420F26CC44}">
      <dsp:nvSpPr>
        <dsp:cNvPr id="0" name=""/>
        <dsp:cNvSpPr/>
      </dsp:nvSpPr>
      <dsp:spPr>
        <a:xfrm>
          <a:off x="4255224" y="0"/>
          <a:ext cx="940231" cy="77053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>
              <a:latin typeface="Georgia" panose="02040502050405020303" pitchFamily="18" charset="0"/>
            </a:rPr>
            <a:t>-</a:t>
          </a:r>
          <a:endParaRPr lang="sk-SK" sz="2000" kern="1200" dirty="0">
            <a:latin typeface="Georgia" panose="02040502050405020303" pitchFamily="18" charset="0"/>
          </a:endParaRPr>
        </a:p>
      </dsp:txBody>
      <dsp:txXfrm>
        <a:off x="4392918" y="112842"/>
        <a:ext cx="664843" cy="544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01CD46-3E5F-4D4A-9DBB-6CC5BC7FBC64}" type="datetimeFigureOut">
              <a:rPr lang="sk-SK" smtClean="0"/>
              <a:t>20. 3. 2016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48075-9687-487A-A7B7-2C1D0D42523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55808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Regionálne workshopy k tvorbe </a:t>
            </a: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Akčného plánu </a:t>
            </a: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OGP 2016 –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2019</a:t>
            </a:r>
          </a:p>
          <a:p>
            <a:pPr marL="0" indent="0" algn="ctr">
              <a:buNone/>
            </a:pPr>
            <a:r>
              <a:rPr lang="sk-SK" sz="2400" dirty="0" smtClean="0">
                <a:latin typeface="Georgia" panose="02040502050405020303" pitchFamily="18" charset="0"/>
              </a:rPr>
              <a:t>21.-23.03.2016</a:t>
            </a:r>
            <a:r>
              <a:rPr lang="sk-SK" sz="2800" dirty="0">
                <a:latin typeface="Georgia" panose="02040502050405020303" pitchFamily="18" charset="0"/>
              </a:rPr>
              <a:t/>
            </a:r>
            <a:br>
              <a:rPr lang="sk-SK" sz="2800" dirty="0">
                <a:latin typeface="Georgia" panose="02040502050405020303" pitchFamily="18" charset="0"/>
              </a:rPr>
            </a:br>
            <a:r>
              <a:rPr lang="sk-SK" sz="2800" dirty="0">
                <a:latin typeface="Georgia" panose="02040502050405020303" pitchFamily="18" charset="0"/>
              </a:rPr>
              <a:t/>
            </a:r>
            <a:br>
              <a:rPr lang="sk-SK" sz="2800" dirty="0">
                <a:latin typeface="Georgia" panose="02040502050405020303" pitchFamily="18" charset="0"/>
              </a:rPr>
            </a:br>
            <a:r>
              <a:rPr lang="sk-SK" sz="2800" dirty="0">
                <a:latin typeface="Georgia" panose="02040502050405020303" pitchFamily="18" charset="0"/>
              </a:rPr>
              <a:t>Pracovná skupina</a:t>
            </a:r>
            <a:br>
              <a:rPr lang="sk-SK" sz="2800" dirty="0">
                <a:latin typeface="Georgia" panose="02040502050405020303" pitchFamily="18" charset="0"/>
              </a:rPr>
            </a:br>
            <a:r>
              <a:rPr lang="sk-SK" sz="2800" b="1" i="1" dirty="0" smtClean="0">
                <a:solidFill>
                  <a:srgbClr val="FFC000"/>
                </a:solidFill>
                <a:latin typeface="Georgia" panose="02040502050405020303" pitchFamily="18" charset="0"/>
              </a:rPr>
              <a:t>Participácia</a:t>
            </a:r>
            <a:endParaRPr lang="sk-SK" sz="2800" b="1" i="1" dirty="0" smtClean="0">
              <a:solidFill>
                <a:srgbClr val="FFC000"/>
              </a:solidFill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sk-SK" sz="2400" dirty="0">
              <a:latin typeface="Georgia" panose="02040502050405020303" pitchFamily="18" charset="0"/>
            </a:endParaRPr>
          </a:p>
          <a:p>
            <a:pPr marL="0" indent="0" algn="r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Iveta </a:t>
            </a:r>
            <a:r>
              <a:rPr lang="sk-SK" sz="2800" dirty="0" smtClean="0">
                <a:latin typeface="Georgia" panose="02040502050405020303" pitchFamily="18" charset="0"/>
              </a:rPr>
              <a:t>Ferčíková</a:t>
            </a: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7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100"/>
            <a:ext cx="9570509" cy="717788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Priestor </a:t>
            </a:r>
            <a:r>
              <a:rPr lang="sk-SK" b="1" dirty="0">
                <a:latin typeface="Georgia" panose="02040502050405020303" pitchFamily="18" charset="0"/>
              </a:rPr>
              <a:t>pre Vaše otázky, </a:t>
            </a:r>
            <a:endParaRPr lang="sk-SK" b="1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pripomienky </a:t>
            </a:r>
            <a:r>
              <a:rPr lang="sk-SK" b="1" dirty="0">
                <a:latin typeface="Georgia" panose="02040502050405020303" pitchFamily="18" charset="0"/>
              </a:rPr>
              <a:t>a </a:t>
            </a:r>
            <a:r>
              <a:rPr lang="sk-SK" b="1" dirty="0" smtClean="0">
                <a:latin typeface="Georgia" panose="02040502050405020303" pitchFamily="18" charset="0"/>
              </a:rPr>
              <a:t>návrhy!</a:t>
            </a:r>
            <a:endParaRPr lang="sk-SK" b="1" dirty="0">
              <a:latin typeface="Georgia" panose="02040502050405020303" pitchFamily="18" charset="0"/>
            </a:endParaRPr>
          </a:p>
          <a:p>
            <a:pPr marL="0" indent="0">
              <a:buNone/>
            </a:pPr>
            <a:endParaRPr lang="sk-SK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79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38100"/>
            <a:ext cx="9570509" cy="717788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endParaRPr lang="sk-SK" dirty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Ďakujeme </a:t>
            </a:r>
            <a:r>
              <a:rPr lang="sk-SK" b="1" dirty="0">
                <a:latin typeface="Georgia" panose="02040502050405020303" pitchFamily="18" charset="0"/>
              </a:rPr>
              <a:t>za Vašu pozornosť </a:t>
            </a:r>
            <a:endParaRPr lang="sk-SK" b="1" dirty="0" smtClean="0">
              <a:latin typeface="Georgia" panose="02040502050405020303" pitchFamily="18" charset="0"/>
            </a:endParaRPr>
          </a:p>
          <a:p>
            <a:pPr marL="0" indent="0" algn="ctr">
              <a:buNone/>
            </a:pPr>
            <a:r>
              <a:rPr lang="sk-SK" b="1" dirty="0" smtClean="0">
                <a:latin typeface="Georgia" panose="02040502050405020303" pitchFamily="18" charset="0"/>
              </a:rPr>
              <a:t>a </a:t>
            </a:r>
            <a:r>
              <a:rPr lang="sk-SK" b="1" dirty="0">
                <a:latin typeface="Georgia" panose="02040502050405020303" pitchFamily="18" charset="0"/>
              </a:rPr>
              <a:t>spätnú väzbu!</a:t>
            </a:r>
          </a:p>
          <a:p>
            <a:pPr marL="0" indent="0" algn="ctr">
              <a:buNone/>
            </a:pPr>
            <a:endParaRPr lang="sk-SK" sz="4000" dirty="0" smtClean="0"/>
          </a:p>
          <a:p>
            <a:pPr marL="0" indent="0" algn="ctr">
              <a:buNone/>
            </a:pPr>
            <a:endParaRPr lang="sk-SK" sz="4000" dirty="0"/>
          </a:p>
          <a:p>
            <a:pPr marL="0" indent="0" algn="r">
              <a:buNone/>
            </a:pPr>
            <a:r>
              <a:rPr lang="sk-SK" sz="2000" b="1" dirty="0" smtClean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Iveta </a:t>
            </a:r>
            <a:r>
              <a:rPr lang="sk-SK" sz="2000" b="1" dirty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rPr>
              <a:t>Ferčíková</a:t>
            </a:r>
          </a:p>
          <a:p>
            <a:pPr marL="0" indent="0">
              <a:buNone/>
            </a:pPr>
            <a:endParaRPr lang="sk-SK" sz="1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66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Obsah stretnutia PS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Participácia</a:t>
            </a:r>
            <a:endParaRPr lang="sk-SK" sz="2800" b="1" dirty="0" smtClean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k-SK" sz="2800" dirty="0" smtClean="0">
                <a:latin typeface="Georgia" panose="02040502050405020303" pitchFamily="18" charset="0"/>
              </a:rPr>
              <a:t>Najvýznamnejšie dosiahnuté výsledky 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Georgia" panose="02040502050405020303" pitchFamily="18" charset="0"/>
              </a:rPr>
              <a:t>Silné a slabé stránky implementácie</a:t>
            </a: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t-BR" sz="2800" dirty="0" smtClean="0">
                <a:latin typeface="Georgia" panose="02040502050405020303" pitchFamily="18" charset="0"/>
              </a:rPr>
              <a:t>Ciele </a:t>
            </a:r>
            <a:r>
              <a:rPr lang="pt-BR" sz="2800" dirty="0">
                <a:latin typeface="Georgia" panose="02040502050405020303" pitchFamily="18" charset="0"/>
              </a:rPr>
              <a:t>Akčného plánu OGP 2016 </a:t>
            </a:r>
            <a:r>
              <a:rPr lang="pt-BR" sz="2800" dirty="0" smtClean="0">
                <a:latin typeface="Georgia" panose="02040502050405020303" pitchFamily="18" charset="0"/>
              </a:rPr>
              <a:t>– 2019</a:t>
            </a:r>
            <a:endParaRPr lang="sk-SK" sz="2800" dirty="0" smtClean="0"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sk-SK" sz="2800" dirty="0" smtClean="0">
                <a:latin typeface="Georgia" panose="02040502050405020303" pitchFamily="18" charset="0"/>
              </a:rPr>
              <a:t>4.   Záväzky </a:t>
            </a:r>
            <a:r>
              <a:rPr lang="sk-SK" sz="2800" dirty="0">
                <a:latin typeface="Georgia" panose="02040502050405020303" pitchFamily="18" charset="0"/>
              </a:rPr>
              <a:t>Akčného plánu OGP 2016 – </a:t>
            </a:r>
            <a:r>
              <a:rPr lang="sk-SK" sz="2800" dirty="0" smtClean="0">
                <a:latin typeface="Georgia" panose="02040502050405020303" pitchFamily="18" charset="0"/>
              </a:rPr>
              <a:t>2019</a:t>
            </a:r>
          </a:p>
          <a:p>
            <a:pPr marL="514350" indent="-514350">
              <a:buAutoNum type="arabicPeriod" startAt="5"/>
            </a:pPr>
            <a:r>
              <a:rPr lang="sk-SK" sz="2800" dirty="0" smtClean="0">
                <a:latin typeface="Georgia" panose="02040502050405020303" pitchFamily="18" charset="0"/>
              </a:rPr>
              <a:t>Priestor pre diskusiu</a:t>
            </a:r>
          </a:p>
          <a:p>
            <a:pPr marL="514350" indent="-514350">
              <a:buAutoNum type="arabicPeriod" startAt="5"/>
            </a:pPr>
            <a:r>
              <a:rPr lang="sk-SK" sz="2800" dirty="0" smtClean="0">
                <a:latin typeface="Georgia" panose="02040502050405020303" pitchFamily="18" charset="0"/>
              </a:rPr>
              <a:t>Záver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14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Najvýznamnejšie </a:t>
            </a:r>
            <a:r>
              <a:rPr lang="sk-SK" sz="2800" b="1" dirty="0" smtClean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výsledky v oblasti</a:t>
            </a:r>
            <a:endParaRPr lang="sk-SK" sz="2800" b="1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r>
              <a:rPr lang="sk-SK" sz="2800" dirty="0" smtClean="0">
                <a:latin typeface="Georgia" panose="02040502050405020303" pitchFamily="18" charset="0"/>
              </a:rPr>
              <a:t>Participatívna tvorba verejných politík na 10 rezortoch </a:t>
            </a:r>
          </a:p>
          <a:p>
            <a:r>
              <a:rPr lang="sk-SK" sz="2800" dirty="0" smtClean="0">
                <a:latin typeface="Georgia" panose="02040502050405020303" pitchFamily="18" charset="0"/>
              </a:rPr>
              <a:t>Osoby zodpovedné za tvorbu verejných politík vyškolené ako zapájať verejnosť do tvorby verejných politík (34)</a:t>
            </a:r>
          </a:p>
          <a:p>
            <a:r>
              <a:rPr lang="sk-SK" sz="2800" dirty="0" smtClean="0">
                <a:latin typeface="Georgia" panose="02040502050405020303" pitchFamily="18" charset="0"/>
              </a:rPr>
              <a:t>Navrhnuté kritériá na hodnotenie participatívnych procesov (alebo check-listy na jednoduchú spätnú väzbu)</a:t>
            </a:r>
          </a:p>
          <a:p>
            <a:r>
              <a:rPr lang="sk-SK" sz="2800" dirty="0" smtClean="0">
                <a:latin typeface="Georgia" panose="02040502050405020303" pitchFamily="18" charset="0"/>
              </a:rPr>
              <a:t>Vyhodnotenie participatívnych procesov tvorby verejných politík </a:t>
            </a: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66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>
                <a:latin typeface="Georgia" panose="02040502050405020303" pitchFamily="18" charset="0"/>
              </a:rPr>
              <a:t>Silné a slabé stránky implementácie</a:t>
            </a:r>
          </a:p>
          <a:p>
            <a:pPr marL="0" indent="0">
              <a:buNone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137995221"/>
              </p:ext>
            </p:extLst>
          </p:nvPr>
        </p:nvGraphicFramePr>
        <p:xfrm>
          <a:off x="152400" y="1981200"/>
          <a:ext cx="8686800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72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4678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800" b="1" dirty="0">
                <a:solidFill>
                  <a:schemeClr val="bg1">
                    <a:lumMod val="65000"/>
                  </a:schemeClr>
                </a:solidFill>
                <a:latin typeface="Georgia" panose="02040502050405020303" pitchFamily="18" charset="0"/>
              </a:rPr>
              <a:t>Ciele Akčného plánu OGP 2016 - 2019</a:t>
            </a:r>
            <a:endParaRPr lang="sk-SK" sz="28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  <a:p>
            <a:r>
              <a:rPr lang="sk-SK" sz="2800" dirty="0" smtClean="0">
                <a:latin typeface="Georgia" panose="02040502050405020303" pitchFamily="18" charset="0"/>
              </a:rPr>
              <a:t>Participatívna identifikácia kľúčových verejných politík, ktoré budú tvorené participatívne </a:t>
            </a:r>
          </a:p>
          <a:p>
            <a:r>
              <a:rPr lang="sk-SK" sz="2800" dirty="0" smtClean="0">
                <a:latin typeface="Georgia" panose="02040502050405020303" pitchFamily="18" charset="0"/>
              </a:rPr>
              <a:t>Eliminácia bariér s cieľom podporiť využívanie bezplatných on-line nástrojov pri tvorbe verejných politík</a:t>
            </a:r>
          </a:p>
          <a:p>
            <a:r>
              <a:rPr lang="sk-SK" sz="2800" dirty="0" smtClean="0">
                <a:latin typeface="Georgia" panose="02040502050405020303" pitchFamily="18" charset="0"/>
              </a:rPr>
              <a:t>Poskytovanie podpory pri participatívnej tvorbe verejných politík (školenia, stretnutia na výmenu skúseností, vzdelávacie nástroje)</a:t>
            </a:r>
          </a:p>
          <a:p>
            <a:r>
              <a:rPr lang="sk-SK" sz="2800" dirty="0" smtClean="0">
                <a:latin typeface="Georgia" panose="02040502050405020303" pitchFamily="18" charset="0"/>
              </a:rPr>
              <a:t>Podporovať nástroje e- participácie</a:t>
            </a:r>
          </a:p>
          <a:p>
            <a:endParaRPr lang="pt-BR" sz="2800" dirty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 smtClean="0">
              <a:latin typeface="Georgia" panose="02040502050405020303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sk-SK" sz="28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22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2400" b="1" dirty="0" smtClean="0"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sk-SK" sz="2400" b="1" dirty="0" smtClean="0">
                <a:latin typeface="Cambria" panose="02040503050406030204" pitchFamily="18" charset="0"/>
                <a:ea typeface="+mn-ea"/>
                <a:cs typeface="+mn-cs"/>
              </a:rPr>
            </a:br>
            <a:r>
              <a:rPr lang="sk-SK" sz="2400" b="1" dirty="0">
                <a:latin typeface="Cambria" panose="02040503050406030204" pitchFamily="18" charset="0"/>
                <a:ea typeface="+mn-ea"/>
                <a:cs typeface="+mn-cs"/>
              </a:rPr>
              <a:t/>
            </a:r>
            <a:br>
              <a:rPr lang="sk-SK" sz="2400" b="1" dirty="0">
                <a:latin typeface="Cambria" panose="02040503050406030204" pitchFamily="18" charset="0"/>
                <a:ea typeface="+mn-ea"/>
                <a:cs typeface="+mn-cs"/>
              </a:rPr>
            </a:br>
            <a:r>
              <a:rPr lang="sk-SK" sz="2400" b="1" dirty="0" smtClean="0">
                <a:latin typeface="Cambria" panose="02040503050406030204" pitchFamily="18" charset="0"/>
                <a:ea typeface="+mn-ea"/>
                <a:cs typeface="+mn-cs"/>
              </a:rPr>
              <a:t>3. Vláda </a:t>
            </a:r>
            <a:r>
              <a:rPr lang="sk-SK" sz="2400" b="1" dirty="0">
                <a:latin typeface="Cambria" panose="02040503050406030204" pitchFamily="18" charset="0"/>
                <a:ea typeface="+mn-ea"/>
                <a:cs typeface="+mn-cs"/>
              </a:rPr>
              <a:t>otvorená pre dialóg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1600" b="1" dirty="0" smtClean="0">
                <a:latin typeface="Cambria" panose="02040503050406030204" pitchFamily="18" charset="0"/>
              </a:rPr>
              <a:t>3.1 Participácia na tvorbe verejných politík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Na základe širokého dialógu ÚOŠS so zástupcami občianskej spoločnosti identifikovať kľúčové verejné politiky, ktoré budú tvorené participatívne v spolupráci so zástupcami občianskej spoločnosti.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Vytvoriť identifikované verejné politiky v súlade s odporúčacím materiálom Pravidlá zapájania verejnosti do tvorby verejných politík v spolupráci so zástupcami občianskej spoločnosti.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Zorganizovať školenia pre zamestnancov ÚOŠS  v oblasti zapájania verejnosti do tvorby verejných politík, ktorí participujú na tvorbe identifikovaných verejných politík.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Realizovať workshopy so zameraním na výmenu skúseností zamestnancov ÚOŠS,  ktorí participujú na tvorbe identifikovaných verejných politík.</a:t>
            </a:r>
          </a:p>
          <a:p>
            <a:r>
              <a:rPr lang="sk-SK" sz="2000" dirty="0">
                <a:latin typeface="Cambria" panose="02040503050406030204" pitchFamily="18" charset="0"/>
              </a:rPr>
              <a:t>Vyhodnotiť identifikované participatívne procesy a na základe ich  hodnotenia šíriť príklady dobrej praxe.</a:t>
            </a:r>
          </a:p>
          <a:p>
            <a:pPr marL="0" indent="0">
              <a:buNone/>
            </a:pPr>
            <a:endParaRPr lang="sk-SK" sz="2000" dirty="0" smtClean="0">
              <a:latin typeface="Cambria" panose="02040503050406030204" pitchFamily="18" charset="0"/>
            </a:endParaRPr>
          </a:p>
          <a:p>
            <a:endParaRPr lang="sk-SK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7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600" b="1" dirty="0">
                <a:latin typeface="Cambria" panose="02040503050406030204" pitchFamily="18" charset="0"/>
              </a:rPr>
              <a:t>3.2 Nástroje </a:t>
            </a:r>
            <a:r>
              <a:rPr lang="sk-SK" sz="1600" b="1" dirty="0" err="1">
                <a:latin typeface="Cambria" panose="02040503050406030204" pitchFamily="18" charset="0"/>
              </a:rPr>
              <a:t>e-participácie</a:t>
            </a:r>
            <a:endParaRPr lang="sk-SK" sz="1600" b="1" dirty="0">
              <a:latin typeface="Cambria" panose="02040503050406030204" pitchFamily="18" charset="0"/>
            </a:endParaRPr>
          </a:p>
          <a:p>
            <a:r>
              <a:rPr lang="sk-SK" sz="2000" dirty="0" smtClean="0">
                <a:latin typeface="Cambria" panose="02040503050406030204" pitchFamily="18" charset="0"/>
              </a:rPr>
              <a:t>Navrhnúť odporúčanie na internú  smernicu o využívaní  bezplatných on-line nástrojov pri participatívnej tvorbe verejných politík.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Vytvorenie a spustenie </a:t>
            </a:r>
            <a:r>
              <a:rPr lang="sk-SK" sz="2000" dirty="0" err="1" smtClean="0">
                <a:latin typeface="Cambria" panose="02040503050406030204" pitchFamily="18" charset="0"/>
              </a:rPr>
              <a:t>e-portálu</a:t>
            </a:r>
            <a:r>
              <a:rPr lang="sk-SK" sz="2000" dirty="0" smtClean="0">
                <a:latin typeface="Cambria" panose="02040503050406030204" pitchFamily="18" charset="0"/>
              </a:rPr>
              <a:t> "Expert </a:t>
            </a:r>
            <a:r>
              <a:rPr lang="sk-SK" sz="2000" dirty="0" err="1" smtClean="0">
                <a:latin typeface="Cambria" panose="02040503050406030204" pitchFamily="18" charset="0"/>
              </a:rPr>
              <a:t>net</a:t>
            </a:r>
            <a:r>
              <a:rPr lang="sk-SK" sz="2000" dirty="0" smtClean="0">
                <a:latin typeface="Cambria" panose="02040503050406030204" pitchFamily="18" charset="0"/>
              </a:rPr>
              <a:t>" na podporu participatívnej tvorby verejných politík a dialógu medzi VS a občanmi.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Rozšíriť funkcionalitu portálu právnych predpisov o zasielanie upozornení prostredníctvom e-mailu zainteresovaným aktérom o predložení materiálu do medzirezortného pripomienkového konania a progresu materiálu v rámci legislatívneho procesu na základe kľúčových slov.</a:t>
            </a:r>
            <a:endParaRPr lang="sk-SK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66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1600" b="1" dirty="0">
                <a:latin typeface="Cambria" panose="02040503050406030204" pitchFamily="18" charset="0"/>
              </a:rPr>
              <a:t>3.3. Vzdelávanie a osveta 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Vytvoriť e-learning  vzdelávací nástroj v oblasti participácie pre cieľové skupiny zamestnancov verejnej správy a občanov.</a:t>
            </a:r>
          </a:p>
          <a:p>
            <a:r>
              <a:rPr lang="pt-BR" sz="2000" dirty="0" smtClean="0">
                <a:latin typeface="Cambria" panose="02040503050406030204" pitchFamily="18" charset="0"/>
              </a:rPr>
              <a:t>Vytvoriť vzdelávacie nástroje v oblasti participácie.</a:t>
            </a:r>
            <a:endParaRPr lang="sk-SK" sz="2000" dirty="0" smtClean="0">
              <a:latin typeface="Cambria" panose="02040503050406030204" pitchFamily="18" charset="0"/>
            </a:endParaRPr>
          </a:p>
          <a:p>
            <a:r>
              <a:rPr lang="sk-SK" sz="2000" dirty="0" smtClean="0">
                <a:latin typeface="Cambria" panose="02040503050406030204" pitchFamily="18" charset="0"/>
              </a:rPr>
              <a:t>Ukotviť vzdelávacie nástroje v oblasti participácie do učebných osnov pre ZŠ, SŠ, VŠ s využitím metód neformálneho vzdelávania mládeže.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Vytvoriť metodiku vzdelávania v oblasti participatívnej tvorby verejných politík.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Rozšíriť Plán legislatívnych úloh vlády SR a Plán práce vlády SR o údaj, či sa zadané úlohy budú plniť participatívnym spôsobom a ak áno, ktorým zo scenárov odporúčaných v Pravidlách zapájania verejnosti do tvorby verejných politík sa bude postupovať.</a:t>
            </a:r>
          </a:p>
          <a:p>
            <a:pPr marL="0" indent="0">
              <a:buNone/>
            </a:pPr>
            <a:endParaRPr lang="sk-SK" sz="20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sk-SK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24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rezentacia vzor_1 podkl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48432"/>
            <a:ext cx="9533798" cy="7006432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Cambria" panose="02040503050406030204" pitchFamily="18" charset="0"/>
              </a:rPr>
              <a:t>Doplniť príslušné ustanovenia Legislatívnych pravidiel vlády SR upravujúce Predbežnú informáciu a Legislatívny zámer o údaj, ktorým z participatívnych scenárov odporúčaných v Pravidlách zapájania verejnosti do tvorby verejných politík sa bude postupovať.</a:t>
            </a:r>
          </a:p>
          <a:p>
            <a:r>
              <a:rPr lang="sk-SK" sz="2000" dirty="0" smtClean="0">
                <a:latin typeface="Cambria" panose="02040503050406030204" pitchFamily="18" charset="0"/>
              </a:rPr>
              <a:t>Zakotviť participatívne procesy v rámci implementácie CAF (</a:t>
            </a:r>
            <a:r>
              <a:rPr lang="sk-SK" sz="2000" dirty="0" err="1" smtClean="0">
                <a:latin typeface="Cambria" panose="02040503050406030204" pitchFamily="18" charset="0"/>
              </a:rPr>
              <a:t>The</a:t>
            </a:r>
            <a:r>
              <a:rPr lang="sk-SK" sz="2000" dirty="0" smtClean="0">
                <a:latin typeface="Cambria" panose="02040503050406030204" pitchFamily="18" charset="0"/>
              </a:rPr>
              <a:t> </a:t>
            </a:r>
            <a:r>
              <a:rPr lang="sk-SK" sz="2000" dirty="0" err="1" smtClean="0">
                <a:latin typeface="Cambria" panose="02040503050406030204" pitchFamily="18" charset="0"/>
              </a:rPr>
              <a:t>Common</a:t>
            </a:r>
            <a:r>
              <a:rPr lang="sk-SK" sz="2000" dirty="0" smtClean="0">
                <a:latin typeface="Cambria" panose="02040503050406030204" pitchFamily="18" charset="0"/>
              </a:rPr>
              <a:t> </a:t>
            </a:r>
            <a:r>
              <a:rPr lang="sk-SK" sz="2000" dirty="0" err="1" smtClean="0">
                <a:latin typeface="Cambria" panose="02040503050406030204" pitchFamily="18" charset="0"/>
              </a:rPr>
              <a:t>Assessment</a:t>
            </a:r>
            <a:r>
              <a:rPr lang="sk-SK" sz="2000" dirty="0" smtClean="0">
                <a:latin typeface="Cambria" panose="02040503050406030204" pitchFamily="18" charset="0"/>
              </a:rPr>
              <a:t> </a:t>
            </a:r>
            <a:r>
              <a:rPr lang="sk-SK" sz="2000" dirty="0" err="1" smtClean="0">
                <a:latin typeface="Cambria" panose="02040503050406030204" pitchFamily="18" charset="0"/>
              </a:rPr>
              <a:t>Framework</a:t>
            </a:r>
            <a:r>
              <a:rPr lang="sk-SK" sz="2000" dirty="0" smtClean="0">
                <a:latin typeface="Cambria" panose="02040503050406030204" pitchFamily="18" charset="0"/>
              </a:rPr>
              <a:t>) vo verejnej správe v rokoch 2016 - 2020.</a:t>
            </a:r>
          </a:p>
          <a:p>
            <a:pPr marL="0" indent="0">
              <a:buNone/>
            </a:pPr>
            <a:endParaRPr lang="sk-SK" sz="20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22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40442194E81441B202D6BF47FB1073" ma:contentTypeVersion="0" ma:contentTypeDescription="Umožňuje vytvoriť nový dokument." ma:contentTypeScope="" ma:versionID="c52dbdecfee6270b5fcc5f30c56cc7c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03bc20b3b442f8046c3eea305e142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015417-6750-484F-AD86-9A996C28BA23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2F797F4-D1AB-475E-9478-E1D92FEFB6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A46B45-4CE4-49E4-A1AB-8409792AC1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541</Words>
  <Application>Microsoft Office PowerPoint</Application>
  <PresentationFormat>Prezentácia na obrazovke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  3. Vláda otvorená pre dialóg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Janka</dc:creator>
  <cp:lastModifiedBy>Iveta Ferčíková</cp:lastModifiedBy>
  <cp:revision>20</cp:revision>
  <dcterms:created xsi:type="dcterms:W3CDTF">2006-08-16T00:00:00Z</dcterms:created>
  <dcterms:modified xsi:type="dcterms:W3CDTF">2016-03-20T09:17:28Z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0x0101008240442194E81441B202D6BF47FB1073</vt:lpwstr>
  </property>
</Properties>
</file>